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7" r:id="rId21"/>
    <p:sldId id="288" r:id="rId22"/>
    <p:sldId id="275" r:id="rId23"/>
    <p:sldId id="289" r:id="rId24"/>
    <p:sldId id="290" r:id="rId25"/>
    <p:sldId id="276" r:id="rId26"/>
    <p:sldId id="295" r:id="rId27"/>
    <p:sldId id="291" r:id="rId28"/>
    <p:sldId id="277" r:id="rId29"/>
    <p:sldId id="296" r:id="rId30"/>
    <p:sldId id="292" r:id="rId31"/>
    <p:sldId id="278" r:id="rId32"/>
    <p:sldId id="297" r:id="rId33"/>
    <p:sldId id="298" r:id="rId34"/>
    <p:sldId id="279" r:id="rId35"/>
    <p:sldId id="299" r:id="rId36"/>
    <p:sldId id="300" r:id="rId37"/>
    <p:sldId id="280" r:id="rId38"/>
    <p:sldId id="301" r:id="rId39"/>
    <p:sldId id="302" r:id="rId40"/>
    <p:sldId id="281" r:id="rId41"/>
    <p:sldId id="303" r:id="rId42"/>
    <p:sldId id="304" r:id="rId43"/>
    <p:sldId id="282" r:id="rId44"/>
    <p:sldId id="305" r:id="rId45"/>
    <p:sldId id="306" r:id="rId46"/>
    <p:sldId id="283" r:id="rId47"/>
    <p:sldId id="307" r:id="rId48"/>
    <p:sldId id="308" r:id="rId49"/>
    <p:sldId id="309" r:id="rId50"/>
  </p:sldIdLst>
  <p:sldSz cx="10287000" cy="18288000"/>
  <p:notesSz cx="6858000" cy="9144000"/>
  <p:embeddedFontLst>
    <p:embeddedFont>
      <p:font typeface="Caitlin" panose="020B0604020202020204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S Gordon Serif" panose="020B0604020202020204" charset="0"/>
      <p:regular r:id="rId57"/>
    </p:embeddedFont>
    <p:embeddedFont>
      <p:font typeface="Garet" panose="020B0604020202020204" charset="0"/>
      <p:regular r:id="rId58"/>
    </p:embeddedFont>
    <p:embeddedFont>
      <p:font typeface="Garet Bold" panose="020B0604020202020204" charset="0"/>
      <p:regular r:id="rId59"/>
    </p:embeddedFont>
    <p:embeddedFont>
      <p:font typeface="Josefin Sans Regular" panose="020B0604020202020204" charset="0"/>
      <p:regular r:id="rId60"/>
    </p:embeddedFont>
    <p:embeddedFont>
      <p:font typeface="Livvic" pitchFamily="2" charset="0"/>
      <p:regular r:id="rId61"/>
      <p:bold r:id="rId62"/>
      <p:italic r:id="rId63"/>
      <p:boldItalic r:id="rId64"/>
    </p:embeddedFont>
    <p:embeddedFont>
      <p:font typeface="Livvic Bold Italics" panose="020B0604020202020204" charset="0"/>
      <p:regular r:id="rId65"/>
    </p:embeddedFont>
    <p:embeddedFont>
      <p:font typeface="Lovelo" panose="020B0604020202020204" charset="0"/>
      <p:regular r:id="rId66"/>
    </p:embeddedFont>
    <p:embeddedFont>
      <p:font typeface="More Sugar" panose="020B0604020202020204" charset="0"/>
      <p:regular r:id="rId67"/>
    </p:embeddedFont>
  </p:embeddedFontLst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22" autoAdjust="0"/>
  </p:normalViewPr>
  <p:slideViewPr>
    <p:cSldViewPr>
      <p:cViewPr varScale="1">
        <p:scale>
          <a:sx n="22" d="100"/>
          <a:sy n="22" d="100"/>
        </p:scale>
        <p:origin x="1964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94F6-261C-4628-A725-DFAC31CA334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D4CD-5818-49E5-9457-90436AA2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7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21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5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03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1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7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8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1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0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0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01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45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83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0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2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81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2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41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79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7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7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8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8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68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99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16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42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7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9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2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9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34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7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16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5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0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5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2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1pPr>
            <a:lvl2pPr marL="457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0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5" indent="0">
              <a:buNone/>
              <a:defRPr sz="2001" b="1"/>
            </a:lvl2pPr>
            <a:lvl3pPr marL="914451" indent="0">
              <a:buNone/>
              <a:defRPr sz="1800" b="1"/>
            </a:lvl3pPr>
            <a:lvl4pPr marL="1371676" indent="0">
              <a:buNone/>
              <a:defRPr sz="1600" b="1"/>
            </a:lvl4pPr>
            <a:lvl5pPr marL="1828902" indent="0">
              <a:buNone/>
              <a:defRPr sz="1600" b="1"/>
            </a:lvl5pPr>
            <a:lvl6pPr marL="2286127" indent="0">
              <a:buNone/>
              <a:defRPr sz="1600" b="1"/>
            </a:lvl6pPr>
            <a:lvl7pPr marL="2743354" indent="0">
              <a:buNone/>
              <a:defRPr sz="1600" b="1"/>
            </a:lvl7pPr>
            <a:lvl8pPr marL="3200578" indent="0">
              <a:buNone/>
              <a:defRPr sz="1600" b="1"/>
            </a:lvl8pPr>
            <a:lvl9pPr marL="36578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5" indent="0">
              <a:buNone/>
              <a:defRPr sz="2001" b="1"/>
            </a:lvl2pPr>
            <a:lvl3pPr marL="914451" indent="0">
              <a:buNone/>
              <a:defRPr sz="1800" b="1"/>
            </a:lvl3pPr>
            <a:lvl4pPr marL="1371676" indent="0">
              <a:buNone/>
              <a:defRPr sz="1600" b="1"/>
            </a:lvl4pPr>
            <a:lvl5pPr marL="1828902" indent="0">
              <a:buNone/>
              <a:defRPr sz="1600" b="1"/>
            </a:lvl5pPr>
            <a:lvl6pPr marL="2286127" indent="0">
              <a:buNone/>
              <a:defRPr sz="1600" b="1"/>
            </a:lvl6pPr>
            <a:lvl7pPr marL="2743354" indent="0">
              <a:buNone/>
              <a:defRPr sz="1600" b="1"/>
            </a:lvl7pPr>
            <a:lvl8pPr marL="3200578" indent="0">
              <a:buNone/>
              <a:defRPr sz="1600" b="1"/>
            </a:lvl8pPr>
            <a:lvl9pPr marL="36578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2"/>
            <a:ext cx="3008313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25" indent="0">
              <a:buNone/>
              <a:defRPr sz="1200"/>
            </a:lvl2pPr>
            <a:lvl3pPr marL="914451" indent="0">
              <a:buNone/>
              <a:defRPr sz="1000"/>
            </a:lvl3pPr>
            <a:lvl4pPr marL="1371676" indent="0">
              <a:buNone/>
              <a:defRPr sz="900"/>
            </a:lvl4pPr>
            <a:lvl5pPr marL="1828902" indent="0">
              <a:buNone/>
              <a:defRPr sz="900"/>
            </a:lvl5pPr>
            <a:lvl6pPr marL="2286127" indent="0">
              <a:buNone/>
              <a:defRPr sz="900"/>
            </a:lvl6pPr>
            <a:lvl7pPr marL="2743354" indent="0">
              <a:buNone/>
              <a:defRPr sz="900"/>
            </a:lvl7pPr>
            <a:lvl8pPr marL="3200578" indent="0">
              <a:buNone/>
              <a:defRPr sz="900"/>
            </a:lvl8pPr>
            <a:lvl9pPr marL="36578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2"/>
            <a:ext cx="54864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25" indent="0">
              <a:buNone/>
              <a:defRPr sz="2800"/>
            </a:lvl2pPr>
            <a:lvl3pPr marL="914451" indent="0">
              <a:buNone/>
              <a:defRPr sz="2400"/>
            </a:lvl3pPr>
            <a:lvl4pPr marL="1371676" indent="0">
              <a:buNone/>
              <a:defRPr sz="2001"/>
            </a:lvl4pPr>
            <a:lvl5pPr marL="1828902" indent="0">
              <a:buNone/>
              <a:defRPr sz="2001"/>
            </a:lvl5pPr>
            <a:lvl6pPr marL="2286127" indent="0">
              <a:buNone/>
              <a:defRPr sz="2001"/>
            </a:lvl6pPr>
            <a:lvl7pPr marL="2743354" indent="0">
              <a:buNone/>
              <a:defRPr sz="2001"/>
            </a:lvl7pPr>
            <a:lvl8pPr marL="3200578" indent="0">
              <a:buNone/>
              <a:defRPr sz="2001"/>
            </a:lvl8pPr>
            <a:lvl9pPr marL="3657804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25" indent="0">
              <a:buNone/>
              <a:defRPr sz="1200"/>
            </a:lvl2pPr>
            <a:lvl3pPr marL="914451" indent="0">
              <a:buNone/>
              <a:defRPr sz="1000"/>
            </a:lvl3pPr>
            <a:lvl4pPr marL="1371676" indent="0">
              <a:buNone/>
              <a:defRPr sz="900"/>
            </a:lvl4pPr>
            <a:lvl5pPr marL="1828902" indent="0">
              <a:buNone/>
              <a:defRPr sz="900"/>
            </a:lvl5pPr>
            <a:lvl6pPr marL="2286127" indent="0">
              <a:buNone/>
              <a:defRPr sz="900"/>
            </a:lvl6pPr>
            <a:lvl7pPr marL="2743354" indent="0">
              <a:buNone/>
              <a:defRPr sz="900"/>
            </a:lvl7pPr>
            <a:lvl8pPr marL="3200578" indent="0">
              <a:buNone/>
              <a:defRPr sz="900"/>
            </a:lvl8pPr>
            <a:lvl9pPr marL="36578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/>
          </a:fgClr>
          <a:bgClr>
            <a:srgbClr val="FFC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19" indent="-342919" algn="l" defTabSz="91445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91" indent="-285766" algn="l" defTabSz="91445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4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0" indent="-228612" algn="l" defTabSz="914451" rtl="0" eaLnBrk="1" latinLnBrk="0" hangingPunct="1">
        <a:spcBef>
          <a:spcPct val="20000"/>
        </a:spcBef>
        <a:buFont typeface="Arial" pitchFamily="34" charset="0"/>
        <a:buChar char="–"/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515" indent="-228612" algn="l" defTabSz="914451" rtl="0" eaLnBrk="1" latinLnBrk="0" hangingPunct="1">
        <a:spcBef>
          <a:spcPct val="20000"/>
        </a:spcBef>
        <a:buFont typeface="Arial" pitchFamily="34" charset="0"/>
        <a:buChar char="»"/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1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66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91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417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5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1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76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2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27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54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78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04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0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11" Type="http://schemas.openxmlformats.org/officeDocument/2006/relationships/slide" Target="slide10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2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11" Type="http://schemas.openxmlformats.org/officeDocument/2006/relationships/slide" Target="slide12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4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11" Type="http://schemas.openxmlformats.org/officeDocument/2006/relationships/slide" Target="slide13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5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11" Type="http://schemas.openxmlformats.org/officeDocument/2006/relationships/slide" Target="slide14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6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11" Type="http://schemas.openxmlformats.org/officeDocument/2006/relationships/slide" Target="slide15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7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11" Type="http://schemas.openxmlformats.org/officeDocument/2006/relationships/slide" Target="slide19.xml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8.png"/><Relationship Id="rId12" Type="http://schemas.openxmlformats.org/officeDocument/2006/relationships/slide" Target="slide20.xml"/><Relationship Id="rId1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.xml"/><Relationship Id="rId1" Type="http://schemas.openxmlformats.org/officeDocument/2006/relationships/tags" Target="../tags/tag20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slide" Target="slide21.xml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slide" Target="slide5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4.xml"/><Relationship Id="rId20" Type="http://schemas.openxmlformats.org/officeDocument/2006/relationships/image" Target="../media/image18.png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slide" Target="slide18.xml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24.xm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8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png"/><Relationship Id="rId1" Type="http://schemas.openxmlformats.org/officeDocument/2006/relationships/tags" Target="../tags/tag23.xml"/><Relationship Id="rId6" Type="http://schemas.openxmlformats.org/officeDocument/2006/relationships/image" Target="../media/image57.png"/><Relationship Id="rId11" Type="http://schemas.openxmlformats.org/officeDocument/2006/relationships/slide" Target="slide23.xml"/><Relationship Id="rId5" Type="http://schemas.openxmlformats.org/officeDocument/2006/relationships/image" Target="../media/image56.png"/><Relationship Id="rId15" Type="http://schemas.openxmlformats.org/officeDocument/2006/relationships/image" Target="../media/image72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8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.png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11" Type="http://schemas.openxmlformats.org/officeDocument/2006/relationships/slide" Target="slide26.xml"/><Relationship Id="rId5" Type="http://schemas.openxmlformats.org/officeDocument/2006/relationships/image" Target="../media/image56.png"/><Relationship Id="rId15" Type="http://schemas.openxmlformats.org/officeDocument/2006/relationships/image" Target="../media/image77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29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8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57.png"/><Relationship Id="rId11" Type="http://schemas.openxmlformats.org/officeDocument/2006/relationships/slide" Target="slide30.xml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slide" Target="slide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33.xm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8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57.png"/><Relationship Id="rId11" Type="http://schemas.openxmlformats.org/officeDocument/2006/relationships/slide" Target="slide32.xml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35.xml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8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57.png"/><Relationship Id="rId11" Type="http://schemas.openxmlformats.org/officeDocument/2006/relationships/slide" Target="slide36.xml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8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4.png"/><Relationship Id="rId1" Type="http://schemas.openxmlformats.org/officeDocument/2006/relationships/tags" Target="../tags/tag38.xml"/><Relationship Id="rId6" Type="http://schemas.openxmlformats.org/officeDocument/2006/relationships/image" Target="../media/image57.png"/><Relationship Id="rId11" Type="http://schemas.openxmlformats.org/officeDocument/2006/relationships/slide" Target="slide38.xml"/><Relationship Id="rId5" Type="http://schemas.openxmlformats.org/officeDocument/2006/relationships/image" Target="../media/image56.png"/><Relationship Id="rId15" Type="http://schemas.openxmlformats.org/officeDocument/2006/relationships/slide" Target="slide39.xml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11" Type="http://schemas.openxmlformats.org/officeDocument/2006/relationships/slide" Target="slide2.xml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6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8.png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png"/><Relationship Id="rId1" Type="http://schemas.openxmlformats.org/officeDocument/2006/relationships/tags" Target="../tags/tag41.xml"/><Relationship Id="rId6" Type="http://schemas.openxmlformats.org/officeDocument/2006/relationships/image" Target="../media/image57.png"/><Relationship Id="rId11" Type="http://schemas.openxmlformats.org/officeDocument/2006/relationships/slide" Target="slide41.xml"/><Relationship Id="rId5" Type="http://schemas.openxmlformats.org/officeDocument/2006/relationships/image" Target="../media/image56.png"/><Relationship Id="rId15" Type="http://schemas.openxmlformats.org/officeDocument/2006/relationships/image" Target="../media/image87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0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8.png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png"/><Relationship Id="rId1" Type="http://schemas.openxmlformats.org/officeDocument/2006/relationships/tags" Target="../tags/tag44.xml"/><Relationship Id="rId6" Type="http://schemas.openxmlformats.org/officeDocument/2006/relationships/image" Target="../media/image57.png"/><Relationship Id="rId11" Type="http://schemas.openxmlformats.org/officeDocument/2006/relationships/slide" Target="slide44.xml"/><Relationship Id="rId5" Type="http://schemas.openxmlformats.org/officeDocument/2006/relationships/image" Target="../media/image56.png"/><Relationship Id="rId15" Type="http://schemas.openxmlformats.org/officeDocument/2006/relationships/image" Target="../media/image91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slide" Target="slide4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4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8.png"/><Relationship Id="rId12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6.png"/><Relationship Id="rId1" Type="http://schemas.openxmlformats.org/officeDocument/2006/relationships/tags" Target="../tags/tag47.xml"/><Relationship Id="rId6" Type="http://schemas.openxmlformats.org/officeDocument/2006/relationships/image" Target="../media/image57.png"/><Relationship Id="rId11" Type="http://schemas.openxmlformats.org/officeDocument/2006/relationships/slide" Target="slide47.xml"/><Relationship Id="rId5" Type="http://schemas.openxmlformats.org/officeDocument/2006/relationships/image" Target="../media/image56.png"/><Relationship Id="rId15" Type="http://schemas.openxmlformats.org/officeDocument/2006/relationships/slide" Target="slide48.xml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8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5" Type="http://schemas.openxmlformats.org/officeDocument/2006/relationships/slide" Target="slide2.xml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slide" Target="slide7.xml"/><Relationship Id="rId2" Type="http://schemas.openxmlformats.org/officeDocument/2006/relationships/video" Target="https://www.youtube.com/embed/0_I9M2FcDC4?feature=oembed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slide" Target="slide5.xm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video" Target="https://www.youtube.com/embed/x5e-Mwezlvo?feature=oembed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slide" Target="slide5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slide" Target="slide2.xml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8.xml"/><Relationship Id="rId7" Type="http://schemas.openxmlformats.org/officeDocument/2006/relationships/slide" Target="slide10.xml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png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11" Type="http://schemas.openxmlformats.org/officeDocument/2006/relationships/slide" Target="slide11.xml"/><Relationship Id="rId5" Type="http://schemas.openxmlformats.org/officeDocument/2006/relationships/slide" Target="slide13.xml"/><Relationship Id="rId15" Type="http://schemas.openxmlformats.org/officeDocument/2006/relationships/slide" Target="slide9.xml"/><Relationship Id="rId10" Type="http://schemas.openxmlformats.org/officeDocument/2006/relationships/image" Target="../media/image39.png"/><Relationship Id="rId19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slide" Target="slide12.xml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slide" Target="slide17.xml"/><Relationship Id="rId18" Type="http://schemas.openxmlformats.org/officeDocument/2006/relationships/image" Target="../media/image48.png"/><Relationship Id="rId3" Type="http://schemas.openxmlformats.org/officeDocument/2006/relationships/notesSlide" Target="../notesSlides/notesSlide9.xml"/><Relationship Id="rId7" Type="http://schemas.openxmlformats.org/officeDocument/2006/relationships/slide" Target="slide14.xml"/><Relationship Id="rId12" Type="http://schemas.openxmlformats.org/officeDocument/2006/relationships/image" Target="../media/image46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png"/><Relationship Id="rId20" Type="http://schemas.openxmlformats.org/officeDocument/2006/relationships/image" Target="../media/image50.png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slide" Target="slide2.xml"/><Relationship Id="rId15" Type="http://schemas.openxmlformats.org/officeDocument/2006/relationships/slide" Target="slide8.xml"/><Relationship Id="rId10" Type="http://schemas.openxmlformats.org/officeDocument/2006/relationships/image" Target="../media/image45.png"/><Relationship Id="rId19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slide" Target="slide16.xml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513248" y="15587465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869249" y="1571008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7581683" y="60287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r="164"/>
          <a:stretch>
            <a:fillRect/>
          </a:stretch>
        </p:blipFill>
        <p:spPr>
          <a:xfrm>
            <a:off x="6612864" y="-162168"/>
            <a:ext cx="2868153" cy="58209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r="164"/>
          <a:stretch>
            <a:fillRect/>
          </a:stretch>
        </p:blipFill>
        <p:spPr>
          <a:xfrm>
            <a:off x="1028702" y="-162168"/>
            <a:ext cx="2868153" cy="58209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800000">
            <a:off x="38100" y="0"/>
            <a:ext cx="2748318" cy="27483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b="31"/>
          <a:stretch>
            <a:fillRect/>
          </a:stretch>
        </p:blipFill>
        <p:spPr>
          <a:xfrm>
            <a:off x="-149891" y="12496800"/>
            <a:ext cx="2092991" cy="36553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b="30"/>
          <a:stretch>
            <a:fillRect/>
          </a:stretch>
        </p:blipFill>
        <p:spPr>
          <a:xfrm>
            <a:off x="8364798" y="12320395"/>
            <a:ext cx="2092991" cy="3757807"/>
          </a:xfrm>
          <a:prstGeom prst="rect">
            <a:avLst/>
          </a:prstGeom>
        </p:spPr>
      </p:pic>
      <p:sp>
        <p:nvSpPr>
          <p:cNvPr id="14" name="TextBox 14">
            <a:hlinkClick r:id="" action="ppaction://hlinkshowjump?jump=nextslide"/>
          </p:cNvPr>
          <p:cNvSpPr txBox="1"/>
          <p:nvPr/>
        </p:nvSpPr>
        <p:spPr>
          <a:xfrm>
            <a:off x="8558252" y="16475829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u="sng" spc="333" dirty="0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97823" y="3971504"/>
            <a:ext cx="6924063" cy="6924063"/>
            <a:chOff x="-7705" y="-1314526"/>
            <a:chExt cx="9232084" cy="923208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-7705" y="-1314526"/>
              <a:ext cx="9232084" cy="9232084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238490" y="-165407"/>
              <a:ext cx="6962750" cy="6993949"/>
              <a:chOff x="-47069" y="-1887454"/>
              <a:chExt cx="10231373" cy="102772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47069" y="-1887454"/>
                <a:ext cx="10231373" cy="10277220"/>
              </a:xfrm>
              <a:custGeom>
                <a:avLst/>
                <a:gdLst/>
                <a:ahLst/>
                <a:cxnLst/>
                <a:rect l="l" t="t" r="r" b="b"/>
                <a:pathLst>
                  <a:path w="10231374" h="10277221">
                    <a:moveTo>
                      <a:pt x="5115687" y="0"/>
                    </a:moveTo>
                    <a:cubicBezTo>
                      <a:pt x="7944739" y="12700"/>
                      <a:pt x="10231374" y="2309622"/>
                      <a:pt x="10231374" y="5138674"/>
                    </a:cubicBezTo>
                    <a:cubicBezTo>
                      <a:pt x="10231374" y="7967726"/>
                      <a:pt x="7944739" y="10264521"/>
                      <a:pt x="5115687" y="10277221"/>
                    </a:cubicBezTo>
                    <a:cubicBezTo>
                      <a:pt x="2286635" y="10264521"/>
                      <a:pt x="0" y="7967599"/>
                      <a:pt x="0" y="5138674"/>
                    </a:cubicBezTo>
                    <a:cubicBezTo>
                      <a:pt x="0" y="2309749"/>
                      <a:pt x="2286635" y="12700"/>
                      <a:pt x="51156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857007" y="1083654"/>
              <a:ext cx="7867655" cy="3824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56"/>
                </a:lnSpc>
              </a:pPr>
              <a:r>
                <a:rPr lang="en-US" sz="5326" spc="1091" dirty="0">
                  <a:solidFill>
                    <a:srgbClr val="F62188"/>
                  </a:solidFill>
                  <a:latin typeface="More Sugar"/>
                </a:rPr>
                <a:t>DOA </a:t>
              </a:r>
            </a:p>
            <a:p>
              <a:pPr algn="ctr">
                <a:lnSpc>
                  <a:spcPts val="7456"/>
                </a:lnSpc>
              </a:pPr>
              <a:r>
                <a:rPr lang="en-US" sz="5326" spc="1091" dirty="0">
                  <a:solidFill>
                    <a:srgbClr val="F62188"/>
                  </a:solidFill>
                  <a:latin typeface="More Sugar"/>
                </a:rPr>
                <a:t>HARIAN (ISLAM)</a:t>
              </a:r>
            </a:p>
          </p:txBody>
        </p:sp>
      </p:grpSp>
      <p:pic>
        <p:nvPicPr>
          <p:cNvPr id="27" name="Picture 26">
            <a:hlinkClick r:id="rId12" action="ppaction://hlinksldjump"/>
            <a:extLst>
              <a:ext uri="{FF2B5EF4-FFF2-40B4-BE49-F238E27FC236}">
                <a16:creationId xmlns:a16="http://schemas.microsoft.com/office/drawing/2014/main" id="{9BA8E07E-C196-C574-0F1D-FF5AF018C24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6"/>
          <a:stretch/>
        </p:blipFill>
        <p:spPr>
          <a:xfrm>
            <a:off x="2839099" y="11294256"/>
            <a:ext cx="4608807" cy="35382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02599" y="15710087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985427" y="15871894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0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8" y="3425880"/>
            <a:ext cx="7543386" cy="20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Do'a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untuk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Kedua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Orang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Tua</a:t>
            </a:r>
            <a:endParaRPr lang="en-US" sz="5837" dirty="0">
              <a:solidFill>
                <a:srgbClr val="FFFFFF"/>
              </a:solidFill>
              <a:latin typeface="More Sug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7595" y="5994747"/>
            <a:ext cx="7010792" cy="210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 dirty="0" err="1">
                <a:solidFill>
                  <a:srgbClr val="FFFFFF"/>
                </a:solidFill>
                <a:cs typeface="Canva Sans"/>
              </a:rPr>
              <a:t>رَّبِّ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اغْفِرْ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لِي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وَلِوَالِدَيَّ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وَارْحَمْهُمَا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كَمَا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رَبَّيَانِي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صَغِيراً</a:t>
            </a:r>
            <a:endParaRPr lang="en-US" sz="5171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400"/>
            <a:ext cx="8515886" cy="191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Robbighfirli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waliwalidayya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warkhamhuma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kama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rabbayani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shoghiro</a:t>
            </a:r>
            <a:endParaRPr lang="en-US" sz="3606" dirty="0">
              <a:solidFill>
                <a:srgbClr val="FFFFFF"/>
              </a:solidFill>
              <a:latin typeface="Livvic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1"/>
            <a:ext cx="8584058" cy="236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 dirty="0" err="1">
                <a:solidFill>
                  <a:srgbClr val="FFFFFF"/>
                </a:solidFill>
                <a:latin typeface="Livvic"/>
              </a:rPr>
              <a:t>Artinya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: </a:t>
            </a:r>
          </a:p>
          <a:p>
            <a:pPr algn="just">
              <a:lnSpc>
                <a:spcPts val="4571"/>
              </a:lnSpc>
            </a:pPr>
            <a:r>
              <a:rPr lang="en-US" sz="3266" dirty="0">
                <a:solidFill>
                  <a:srgbClr val="FFFFFF"/>
                </a:solidFill>
                <a:latin typeface="Livvic"/>
              </a:rPr>
              <a:t>"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Tuhanku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ampunilah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serta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kedua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orang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tuaku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dan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sayangilah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mereka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seperti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mereka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menyayangiku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waktu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kecil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."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36CD7645-1F10-A744-2CDB-2CDA73BD31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8E41AD49-9D50-8E8B-315F-779EF34AFC9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85790" y="15841577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599811" y="15841575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2981" y="0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8" y="3501809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Do'a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Sebelum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Makan</a:t>
            </a:r>
            <a:endParaRPr lang="en-US" sz="5837" dirty="0">
              <a:solidFill>
                <a:srgbClr val="FFFFFF"/>
              </a:solidFill>
              <a:latin typeface="More Sug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22878" y="5631708"/>
            <a:ext cx="6534353" cy="210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اَللَّهُمَّ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بَارِكْ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لَنَا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فِيْمَا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رَزَقْتَنَا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وَقِنَا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عَذَابَ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النَّارِ</a:t>
            </a:r>
            <a:endParaRPr lang="en-US" sz="5171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0"/>
              </a:lnSpc>
            </a:pP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Allaahumma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barik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lanaa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fiimaa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razaqtanaa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waqinaa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‘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adzaa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bannar</a:t>
            </a:r>
            <a:endParaRPr lang="en-US" sz="3606" dirty="0">
              <a:solidFill>
                <a:srgbClr val="FFFFFF"/>
              </a:solidFill>
              <a:latin typeface="Livvic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2"/>
            <a:ext cx="8584058" cy="236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 dirty="0" err="1">
                <a:solidFill>
                  <a:srgbClr val="FFFFFF"/>
                </a:solidFill>
                <a:latin typeface="Livvic"/>
              </a:rPr>
              <a:t>Artinya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: </a:t>
            </a:r>
          </a:p>
          <a:p>
            <a:pPr algn="just">
              <a:lnSpc>
                <a:spcPts val="4571"/>
              </a:lnSpc>
            </a:pPr>
            <a:r>
              <a:rPr lang="en-US" sz="3266" dirty="0">
                <a:solidFill>
                  <a:srgbClr val="FFFFFF"/>
                </a:solidFill>
                <a:latin typeface="Livvic"/>
              </a:rPr>
              <a:t>“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Allah,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berkahilah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untukku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dalam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sesuatu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yang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Engkau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rezekikan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kepadaku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, dan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peliharalah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dari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siksa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neraka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”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688AB0F5-2598-34D9-7664-EA0420D87A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18777152-EBC9-F5A4-67AE-0F82077FB4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B66D4487-F8B2-2D06-9B6F-1C407678E71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804724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24596" y="15804723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71082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71082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Setelah Makan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4"/>
            <a:ext cx="8204566" cy="21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لْحَمْدُ ِللهِ الَّذِىْ اَطْعَمَنَا وَسَقَانَا وَجَعَلَنَا مُسْلِمِيْنَ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Alhamdu lillaahil ladzii ath'amanaa wa saqoonaa wa ja'alanaa muslimiin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1"/>
            <a:ext cx="8584058" cy="296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"Segala puji bagi Allah yang telah memberi kami makan dan minum, Serta menjadikan kami termasuk golongan orang-orang muslim"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EE4362C8-133F-4A67-4E5A-B4FD26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3CF56A2A-1D45-A695-94DE-5EF99242AF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C84D51E6-675E-1F8B-EA84-16642852C25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71679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24596" y="1571679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76782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Sebelum Tidur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5"/>
            <a:ext cx="8204566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بِسْمِكَ االلّٰهُمَّ اَحْيَا وَبِاسْمِكَ اَمُوْتُ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Bismikallaahumma ahyaa wa ammuut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1"/>
            <a:ext cx="8584058" cy="176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"Dengan menyebut nama Allah, aku hidup dan aku mati"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A82416C5-9EBC-4345-EC59-0F8011F323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B07DC43D-A6C7-425A-70EA-F6E90ED745A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C5635AC6-D3D1-4584-F826-C0CD3803473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577815" y="1581029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807786" y="15810291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2981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6" y="0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Bangun Tidur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4"/>
            <a:ext cx="8204566" cy="21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 dirty="0" err="1">
                <a:solidFill>
                  <a:srgbClr val="FFFFFF"/>
                </a:solidFill>
                <a:cs typeface="Canva Sans"/>
              </a:rPr>
              <a:t>لْحَمْدُ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ِللهِ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الَّذِىْ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اَحْيَانَا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بَعْدَمَآ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اَمَاتَنَا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وَاِلَيْهِ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النُّشُوْرُ</a:t>
            </a:r>
            <a:endParaRPr lang="en-US" sz="5171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9"/>
            <a:ext cx="8515886" cy="191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Alhamdu lillahil ladzii ahyaanaa ba’da maa amaa tanaa wa ilahin nusyuuru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5"/>
            <a:ext cx="8584058" cy="296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"Segala puji bagi Allah yang telah menghidupkan kami sesudah kami mati (membangunkan dari tidur) dan hanya kepada-Nya kami dikembalikan"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8728AF8D-B65F-3F93-9EFF-8EAAA14BFD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A3F3E238-DB6D-403F-3750-EF9511B90ED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A2D33C7B-1AC5-1703-8549-419AE75016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19410" y="15799981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66191" y="1579998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40889" y="3007849"/>
            <a:ext cx="6416034" cy="20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Masuk Kamar Mandi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5"/>
            <a:ext cx="8204566" cy="9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اَللّٰهُمَّ اِنّىْ اَعُوْذُبِكَ مِنَ الْخُبُثِ وَالْخَبَآئِثِ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Allahumma Innii a'uudzubika minal khubutsi wal khoaaitsi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4"/>
            <a:ext cx="8584058" cy="172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"Ya Allah, aku berlindung pada-Mu dari godaan setan laki-laki dan setan perempuan"</a:t>
            </a:r>
          </a:p>
        </p:txBody>
      </p:sp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01630FBC-E834-8044-BA0A-8C8184BF20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C97CE339-55ED-75CB-7CF0-8D2BDD57D99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0" name="Picture 19">
            <a:hlinkClick r:id="rId11" action="ppaction://hlinksldjump"/>
            <a:extLst>
              <a:ext uri="{FF2B5EF4-FFF2-40B4-BE49-F238E27FC236}">
                <a16:creationId xmlns:a16="http://schemas.microsoft.com/office/drawing/2014/main" id="{004D5CFE-3B83-88CE-2B70-AF6782FD566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85501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24596" y="1585501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2981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6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74974" y="3226482"/>
            <a:ext cx="6416034" cy="20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Do'a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Keluar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</a:p>
          <a:p>
            <a:pPr algn="ctr">
              <a:lnSpc>
                <a:spcPts val="8171"/>
              </a:lnSpc>
            </a:pPr>
            <a:r>
              <a:rPr lang="en-US" sz="5837" dirty="0">
                <a:solidFill>
                  <a:srgbClr val="FFFFFF"/>
                </a:solidFill>
                <a:latin typeface="More Sugar"/>
              </a:rPr>
              <a:t>Kamar Mandi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6368" y="6209698"/>
            <a:ext cx="8204566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غُفْرَانَكَ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9"/>
            <a:ext cx="8515886" cy="60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Ghufraanaka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6"/>
            <a:ext cx="8584058" cy="115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 dirty="0" err="1">
                <a:solidFill>
                  <a:srgbClr val="FFFFFF"/>
                </a:solidFill>
                <a:latin typeface="Livvic"/>
              </a:rPr>
              <a:t>Artinya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: </a:t>
            </a:r>
          </a:p>
          <a:p>
            <a:pPr algn="just">
              <a:lnSpc>
                <a:spcPts val="4571"/>
              </a:lnSpc>
            </a:pPr>
            <a:r>
              <a:rPr lang="en-US" sz="3266" dirty="0">
                <a:solidFill>
                  <a:srgbClr val="FFFFFF"/>
                </a:solidFill>
                <a:latin typeface="Livvic"/>
              </a:rPr>
              <a:t>"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Dengan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mengharap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ampunanMu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28D795C0-5ACE-C182-ED16-99FD037B78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79D509EA-56A5-008F-8030-F6FBE8BE3B3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F35C98BA-37AA-4449-12EF-2833B34F4CF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02599" y="1588317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683001" y="1588317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-5118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36369" y="3503871"/>
            <a:ext cx="750004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Sebelum Belajar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6368" y="6209698"/>
            <a:ext cx="8204566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يَارَبِّ زِدْنِىْ عِلْمًا وَارْزُقْنِىْ فَهْمًا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Yaa robbi zidnii 'ilman warzuqnii fahmaa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5"/>
            <a:ext cx="8584058" cy="176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"Ya Allah, tambahkanlah aku ilmu dan berikanlah aku rizqi akan kepahaman"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37D566D8-44F6-1528-83D7-9E3C58A30B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:a16="http://schemas.microsoft.com/office/drawing/2014/main" id="{B26EBFCD-901A-C226-FCE0-592F0446DE9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44194" y="15799981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641406" y="1579998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0"/>
            <a:ext cx="2748318" cy="27483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514109" y="4290748"/>
            <a:ext cx="5590858" cy="50876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r="49"/>
          <a:stretch>
            <a:fillRect/>
          </a:stretch>
        </p:blipFill>
        <p:spPr>
          <a:xfrm>
            <a:off x="1355896" y="2474147"/>
            <a:ext cx="3204674" cy="2515669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4CED9CDD-8A9B-42A1-A59F-9A49F0F01023}"/>
              </a:ext>
            </a:extLst>
          </p:cNvPr>
          <p:cNvGrpSpPr/>
          <p:nvPr/>
        </p:nvGrpSpPr>
        <p:grpSpPr>
          <a:xfrm>
            <a:off x="1333500" y="8499489"/>
            <a:ext cx="7952054" cy="2948496"/>
            <a:chOff x="0" y="0"/>
            <a:chExt cx="14009080" cy="3509324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FCCBD04-3EFA-4AD9-8D2C-8930E2ACF631}"/>
                </a:ext>
              </a:extLst>
            </p:cNvPr>
            <p:cNvSpPr/>
            <p:nvPr/>
          </p:nvSpPr>
          <p:spPr>
            <a:xfrm>
              <a:off x="0" y="0"/>
              <a:ext cx="14009117" cy="3509264"/>
            </a:xfrm>
            <a:prstGeom prst="roundRect">
              <a:avLst/>
            </a:prstGeom>
            <a:solidFill>
              <a:srgbClr val="EFCEA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064744" y="8579615"/>
            <a:ext cx="6603055" cy="275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1" dirty="0">
                <a:solidFill>
                  <a:srgbClr val="F62188"/>
                </a:solidFill>
                <a:latin typeface="Livvic" panose="020B0604020202020204" charset="0"/>
              </a:rPr>
              <a:t>BAGAIMANA TEMAN-TEMAN. APAKAH SUDAH HAFAL SEMUA DO'ANYA?</a:t>
            </a:r>
          </a:p>
          <a:p>
            <a:pPr algn="ctr">
              <a:lnSpc>
                <a:spcPts val="4325"/>
              </a:lnSpc>
            </a:pPr>
            <a:r>
              <a:rPr lang="en-US" sz="3089" b="1" dirty="0">
                <a:solidFill>
                  <a:srgbClr val="F62188"/>
                </a:solidFill>
                <a:latin typeface="Livvic" panose="020B0604020202020204" charset="0"/>
              </a:rPr>
              <a:t>KALAU SUDAH, AYO KERJAKAN SOAL LATIHAN YAA</a:t>
            </a:r>
          </a:p>
        </p:txBody>
      </p: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3415C493-2B48-DE00-6A70-F2495B65C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4054903" y="16126031"/>
            <a:ext cx="2622739" cy="217437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hlinkClick r:id="rId11" action="ppaction://hlinksldjump"/>
            <a:extLst>
              <a:ext uri="{FF2B5EF4-FFF2-40B4-BE49-F238E27FC236}">
                <a16:creationId xmlns:a16="http://schemas.microsoft.com/office/drawing/2014/main" id="{107A51B7-3F69-3B97-A7B0-5806A5F69E2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6"/>
          <a:stretch/>
        </p:blipFill>
        <p:spPr>
          <a:xfrm>
            <a:off x="3687521" y="12115801"/>
            <a:ext cx="3244035" cy="24905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3" t="5699" r="38240" b="1583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 dirty="0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8067816"/>
            <a:ext cx="7150192" cy="568936"/>
            <a:chOff x="0" y="0"/>
            <a:chExt cx="14009080" cy="1114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1114679"/>
            </a:xfrm>
            <a:custGeom>
              <a:avLst/>
              <a:gdLst/>
              <a:ahLst/>
              <a:cxnLst/>
              <a:rect l="l" t="t" r="r" b="b"/>
              <a:pathLst>
                <a:path w="14009117" h="1114679">
                  <a:moveTo>
                    <a:pt x="13799058" y="1114679"/>
                  </a:moveTo>
                  <a:lnTo>
                    <a:pt x="210058" y="1114679"/>
                  </a:lnTo>
                  <a:cubicBezTo>
                    <a:pt x="94361" y="1114679"/>
                    <a:pt x="0" y="1020318"/>
                    <a:pt x="0" y="904621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904621"/>
                  </a:lnTo>
                  <a:cubicBezTo>
                    <a:pt x="14009117" y="1020318"/>
                    <a:pt x="13914755" y="1114679"/>
                    <a:pt x="13799058" y="1114679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05038" y="-38265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548982" y="15458882"/>
            <a:ext cx="3029757" cy="229527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36831" y="8068730"/>
            <a:ext cx="7109066" cy="63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 dirty="0">
                <a:solidFill>
                  <a:srgbClr val="744C24"/>
                </a:solidFill>
                <a:latin typeface="Garet Bold"/>
              </a:rPr>
              <a:t>APA ITU DO'A?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3481" y="794693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1</a:t>
            </a:r>
          </a:p>
        </p:txBody>
      </p:sp>
      <p:pic>
        <p:nvPicPr>
          <p:cNvPr id="36" name="Picture 35">
            <a:hlinkClick r:id="rId10" action="ppaction://hlinksldjump"/>
            <a:extLst>
              <a:ext uri="{FF2B5EF4-FFF2-40B4-BE49-F238E27FC236}">
                <a16:creationId xmlns:a16="http://schemas.microsoft.com/office/drawing/2014/main" id="{678D1186-288C-97BB-207A-140DEDAAEEC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50" y="9296400"/>
            <a:ext cx="3970751" cy="1737377"/>
          </a:xfrm>
          <a:prstGeom prst="rect">
            <a:avLst/>
          </a:prstGeom>
        </p:spPr>
      </p:pic>
      <p:pic>
        <p:nvPicPr>
          <p:cNvPr id="38" name="Picture 37">
            <a:hlinkClick r:id="rId12" action="ppaction://hlinksldjump"/>
            <a:extLst>
              <a:ext uri="{FF2B5EF4-FFF2-40B4-BE49-F238E27FC236}">
                <a16:creationId xmlns:a16="http://schemas.microsoft.com/office/drawing/2014/main" id="{4BF659C5-A50F-3484-03A0-1996355F1AB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58" y="9296402"/>
            <a:ext cx="3967980" cy="1665333"/>
          </a:xfrm>
          <a:prstGeom prst="rect">
            <a:avLst/>
          </a:prstGeom>
        </p:spPr>
      </p:pic>
      <p:pic>
        <p:nvPicPr>
          <p:cNvPr id="40" name="Picture 39">
            <a:hlinkClick r:id="rId12" action="ppaction://hlinksldjump"/>
            <a:extLst>
              <a:ext uri="{FF2B5EF4-FFF2-40B4-BE49-F238E27FC236}">
                <a16:creationId xmlns:a16="http://schemas.microsoft.com/office/drawing/2014/main" id="{9C100C38-D72D-6283-E9CD-46BC57CE12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86" y="11347357"/>
            <a:ext cx="3970751" cy="1767857"/>
          </a:xfrm>
          <a:prstGeom prst="rect">
            <a:avLst/>
          </a:prstGeom>
        </p:spPr>
      </p:pic>
      <p:pic>
        <p:nvPicPr>
          <p:cNvPr id="42" name="Picture 41">
            <a:hlinkClick r:id="rId12" action="ppaction://hlinksldjump"/>
            <a:extLst>
              <a:ext uri="{FF2B5EF4-FFF2-40B4-BE49-F238E27FC236}">
                <a16:creationId xmlns:a16="http://schemas.microsoft.com/office/drawing/2014/main" id="{EF296D3C-210D-3613-91BE-BB556CD54D8A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5" y="11347355"/>
            <a:ext cx="3967980" cy="16043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  <p:pic>
        <p:nvPicPr>
          <p:cNvPr id="43" name="Picture 42">
            <a:hlinkClick r:id="rId16" action="ppaction://hlinksldjump"/>
            <a:extLst>
              <a:ext uri="{FF2B5EF4-FFF2-40B4-BE49-F238E27FC236}">
                <a16:creationId xmlns:a16="http://schemas.microsoft.com/office/drawing/2014/main" id="{B4396F9E-1E2F-C185-8E89-C584E01A205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7387967" y="15697201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5029409" y="16661098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904767" y="16943603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7546507" y="17087"/>
            <a:ext cx="2748318" cy="27483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-53445" y="-46478"/>
            <a:ext cx="2748318" cy="274831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636B9C9-B799-0E3B-7945-95DCD7868137}"/>
              </a:ext>
            </a:extLst>
          </p:cNvPr>
          <p:cNvSpPr txBox="1"/>
          <p:nvPr/>
        </p:nvSpPr>
        <p:spPr>
          <a:xfrm>
            <a:off x="114300" y="1523160"/>
            <a:ext cx="10058400" cy="147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More Sugar" panose="020B0604020202020204" charset="0"/>
              </a:rPr>
              <a:t>MENU UTAMA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7530AB-4C87-358C-E8ED-1AF31BA7E9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83" y="1992316"/>
            <a:ext cx="2385756" cy="4241345"/>
          </a:xfrm>
          <a:prstGeom prst="rect">
            <a:avLst/>
          </a:prstGeom>
        </p:spPr>
      </p:pic>
      <p:pic>
        <p:nvPicPr>
          <p:cNvPr id="51" name="Picture 50">
            <a:hlinkClick r:id="rId8" action="ppaction://hlinksldjump"/>
            <a:extLst>
              <a:ext uri="{FF2B5EF4-FFF2-40B4-BE49-F238E27FC236}">
                <a16:creationId xmlns:a16="http://schemas.microsoft.com/office/drawing/2014/main" id="{8ED511A7-243D-CCBE-548B-E90B5DEB676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12716408"/>
            <a:ext cx="5179866" cy="2139673"/>
          </a:xfrm>
          <a:prstGeom prst="rect">
            <a:avLst/>
          </a:prstGeom>
        </p:spPr>
      </p:pic>
      <p:pic>
        <p:nvPicPr>
          <p:cNvPr id="49" name="Picture 48">
            <a:hlinkClick r:id="rId10" action="ppaction://hlinksldjump"/>
            <a:extLst>
              <a:ext uri="{FF2B5EF4-FFF2-40B4-BE49-F238E27FC236}">
                <a16:creationId xmlns:a16="http://schemas.microsoft.com/office/drawing/2014/main" id="{DC671309-D062-F59D-4610-961473E8B0A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10194429"/>
            <a:ext cx="5179866" cy="2139673"/>
          </a:xfrm>
          <a:prstGeom prst="rect">
            <a:avLst/>
          </a:prstGeom>
        </p:spPr>
      </p:pic>
      <p:pic>
        <p:nvPicPr>
          <p:cNvPr id="43" name="Picture 42">
            <a:hlinkClick r:id="rId12" action="ppaction://hlinksldjump"/>
            <a:extLst>
              <a:ext uri="{FF2B5EF4-FFF2-40B4-BE49-F238E27FC236}">
                <a16:creationId xmlns:a16="http://schemas.microsoft.com/office/drawing/2014/main" id="{6976077A-F4EC-33DE-635D-6FDCB1D3F5D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7674958"/>
            <a:ext cx="5179866" cy="2137164"/>
          </a:xfrm>
          <a:prstGeom prst="rect">
            <a:avLst/>
          </a:prstGeom>
        </p:spPr>
      </p:pic>
      <p:pic>
        <p:nvPicPr>
          <p:cNvPr id="22" name="Picture 21">
            <a:hlinkClick r:id="rId14" action="ppaction://hlinksldjump"/>
            <a:extLst>
              <a:ext uri="{FF2B5EF4-FFF2-40B4-BE49-F238E27FC236}">
                <a16:creationId xmlns:a16="http://schemas.microsoft.com/office/drawing/2014/main" id="{21BCC811-5886-CC29-B7D5-9C5902E7A1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945742" y="15101923"/>
            <a:ext cx="2395516" cy="1985996"/>
          </a:xfrm>
          <a:prstGeom prst="rect">
            <a:avLst/>
          </a:prstGeom>
        </p:spPr>
      </p:pic>
      <p:pic>
        <p:nvPicPr>
          <p:cNvPr id="41" name="Picture 40">
            <a:hlinkClick r:id="rId16" action="ppaction://hlinksldjump"/>
            <a:extLst>
              <a:ext uri="{FF2B5EF4-FFF2-40B4-BE49-F238E27FC236}">
                <a16:creationId xmlns:a16="http://schemas.microsoft.com/office/drawing/2014/main" id="{A0483AFA-411D-04E8-23CC-257118119BD6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5152979"/>
            <a:ext cx="5179866" cy="21396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7C775-E999-5A3E-86C4-10430D8C32F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b="18956"/>
          <a:stretch/>
        </p:blipFill>
        <p:spPr>
          <a:xfrm>
            <a:off x="6510577" y="6578640"/>
            <a:ext cx="2071859" cy="19611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0F422E-14A0-7FA0-21C6-E6ECF17CECA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1" b="25669"/>
          <a:stretch/>
        </p:blipFill>
        <p:spPr>
          <a:xfrm rot="20893744">
            <a:off x="965055" y="9298544"/>
            <a:ext cx="3520890" cy="20599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F3A128-D0D2-AF6F-9E7E-36A7ABC95BC9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6" b="19996"/>
          <a:stretch/>
        </p:blipFill>
        <p:spPr>
          <a:xfrm>
            <a:off x="7021109" y="11519297"/>
            <a:ext cx="1968885" cy="21371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7678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97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3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3402" r="36734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47637" y="-53747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49268" y="15654313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454092" y="15689280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73768" y="7079054"/>
            <a:ext cx="5877630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اَلْحَمْدُ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ِللهِ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الَّذِىْ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اَطْعَمَنَا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وَسَقَانَا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وَجَعَلَنَا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مُسْلِمِيْنَ</a:t>
            </a:r>
            <a:endParaRPr lang="en-US" sz="3048" spc="-29" dirty="0">
              <a:solidFill>
                <a:srgbClr val="744C24"/>
              </a:solidFill>
              <a:cs typeface="Garet Bold"/>
            </a:endParaRPr>
          </a:p>
          <a:p>
            <a:pPr algn="ctr">
              <a:lnSpc>
                <a:spcPts val="4267"/>
              </a:lnSpc>
            </a:pPr>
            <a:r>
              <a:rPr lang="en-US" sz="3048" spc="-29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spc="-29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spc="-29" dirty="0">
                <a:solidFill>
                  <a:srgbClr val="744C24"/>
                </a:solidFill>
                <a:latin typeface="Garet Bold"/>
              </a:rPr>
              <a:t> ini?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26081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2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5DFF5EA6-6581-35C3-F903-F875C7E5347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51" y="9413060"/>
            <a:ext cx="3970751" cy="1665333"/>
          </a:xfrm>
          <a:prstGeom prst="rect">
            <a:avLst/>
          </a:prstGeom>
        </p:spPr>
      </p:pic>
      <p:pic>
        <p:nvPicPr>
          <p:cNvPr id="30" name="Picture 29">
            <a:hlinkClick r:id="rId13" action="ppaction://hlinksldjump"/>
            <a:extLst>
              <a:ext uri="{FF2B5EF4-FFF2-40B4-BE49-F238E27FC236}">
                <a16:creationId xmlns:a16="http://schemas.microsoft.com/office/drawing/2014/main" id="{BD8D0662-E4E1-F0AE-0BA2-196EB0FA85F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9382547"/>
            <a:ext cx="3967980" cy="1665333"/>
          </a:xfrm>
          <a:prstGeom prst="rect">
            <a:avLst/>
          </a:prstGeom>
        </p:spPr>
      </p:pic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894609A8-A76D-46D0-FD8F-49D841F00F4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67" y="11353800"/>
            <a:ext cx="3970751" cy="1604372"/>
          </a:xfrm>
          <a:prstGeom prst="rect">
            <a:avLst/>
          </a:prstGeom>
        </p:spPr>
      </p:pic>
      <p:pic>
        <p:nvPicPr>
          <p:cNvPr id="34" name="Picture 33">
            <a:hlinkClick r:id="rId11" action="ppaction://hlinksldjump"/>
            <a:extLst>
              <a:ext uri="{FF2B5EF4-FFF2-40B4-BE49-F238E27FC236}">
                <a16:creationId xmlns:a16="http://schemas.microsoft.com/office/drawing/2014/main" id="{7DBA9905-B342-FF28-BA58-1D4B790399B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01" y="11353800"/>
            <a:ext cx="3967980" cy="16043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71082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07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71082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71082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58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5139" r="38287" b="226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24857" y="-43839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49268" y="15499224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454092" y="15534190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58051" y="6940288"/>
            <a:ext cx="7150191" cy="16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ALHAMDU LILLAHIL LADZII______BA’DA MAA AMAA TANAA WA ILAHIN NUSYUURU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90908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3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FA48E616-794B-BE52-1EA7-82979D7D957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1" y="9829800"/>
            <a:ext cx="3970751" cy="1077894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9246C4C2-9B4C-B83C-36BA-0C9A8F40BCA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782685"/>
            <a:ext cx="3967980" cy="1113916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2ECF99EA-C3F2-32FE-F15B-B457A64990C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1" y="11125201"/>
            <a:ext cx="3970751" cy="1210899"/>
          </a:xfrm>
          <a:prstGeom prst="rect">
            <a:avLst/>
          </a:prstGeom>
        </p:spPr>
      </p:pic>
      <p:pic>
        <p:nvPicPr>
          <p:cNvPr id="34" name="Picture 33">
            <a:hlinkClick r:id="rId11" action="ppaction://hlinksldjump"/>
            <a:extLst>
              <a:ext uri="{FF2B5EF4-FFF2-40B4-BE49-F238E27FC236}">
                <a16:creationId xmlns:a16="http://schemas.microsoft.com/office/drawing/2014/main" id="{0CB339EF-F0FE-F7BE-16D9-C0D55FEB388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11125201"/>
            <a:ext cx="3967980" cy="121089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28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1999" r="36682" b="1323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44989" y="-474092"/>
            <a:ext cx="4133602" cy="34567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01405" y="15270132"/>
            <a:ext cx="3029757" cy="22952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06231" y="15305099"/>
            <a:ext cx="2879367" cy="226030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8051" y="6940287"/>
            <a:ext cx="7150191" cy="163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cs typeface="Garet Bold"/>
              </a:rPr>
              <a:t>يَارَبِّ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زِدْنِىْ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عِلْمًا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وَارْزُقْنِىْ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فَهْمًا</a:t>
            </a:r>
            <a:endParaRPr lang="en-US" sz="3048" dirty="0">
              <a:solidFill>
                <a:srgbClr val="744C24"/>
              </a:solidFill>
              <a:cs typeface="Garet Bold"/>
            </a:endParaRPr>
          </a:p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benar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ini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sebelum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belajar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72286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4</a:t>
            </a:r>
          </a:p>
        </p:txBody>
      </p:sp>
      <p:pic>
        <p:nvPicPr>
          <p:cNvPr id="22" name="Picture 21">
            <a:hlinkClick r:id="rId11" action="ppaction://hlinksldjump"/>
            <a:extLst>
              <a:ext uri="{FF2B5EF4-FFF2-40B4-BE49-F238E27FC236}">
                <a16:creationId xmlns:a16="http://schemas.microsoft.com/office/drawing/2014/main" id="{A07E4135-8ED0-7999-E039-131D7E00C0C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8" y="9742506"/>
            <a:ext cx="3970751" cy="1077894"/>
          </a:xfrm>
          <a:prstGeom prst="rect">
            <a:avLst/>
          </a:prstGeom>
        </p:spPr>
      </p:pic>
      <p:pic>
        <p:nvPicPr>
          <p:cNvPr id="24" name="Picture 23">
            <a:hlinkClick r:id="rId13" action="ppaction://hlinksldjump"/>
            <a:extLst>
              <a:ext uri="{FF2B5EF4-FFF2-40B4-BE49-F238E27FC236}">
                <a16:creationId xmlns:a16="http://schemas.microsoft.com/office/drawing/2014/main" id="{F8FF6BF7-5991-3344-8950-A80C8154BF5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1" y="9730654"/>
            <a:ext cx="3967980" cy="11139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4755033" y="10258957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03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b="180"/>
          <a:stretch>
            <a:fillRect/>
          </a:stretch>
        </p:blipFill>
        <p:spPr>
          <a:xfrm rot="3595542">
            <a:off x="-753548" y="-5539086"/>
            <a:ext cx="6190138" cy="131355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180"/>
          <a:stretch>
            <a:fillRect/>
          </a:stretch>
        </p:blipFill>
        <p:spPr>
          <a:xfrm rot="3595542">
            <a:off x="6367954" y="10337839"/>
            <a:ext cx="6190138" cy="131355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4480" y="5499540"/>
            <a:ext cx="7288342" cy="83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690" lvl="2" indent="-279898">
              <a:lnSpc>
                <a:spcPct val="150000"/>
              </a:lnSpc>
              <a:buFont typeface="Arial"/>
              <a:buChar char="⚬"/>
            </a:pPr>
            <a:r>
              <a:rPr lang="en-US" sz="3671" b="1" spc="734" dirty="0">
                <a:solidFill>
                  <a:srgbClr val="FF6976"/>
                </a:solidFill>
                <a:latin typeface="Livvic" panose="020B0604020202020204" charset="0"/>
              </a:rPr>
              <a:t>Aplikasi ini digunakan oleh guru atau wali murid.</a:t>
            </a:r>
          </a:p>
          <a:p>
            <a:pPr marL="839690" lvl="2" indent="-279898">
              <a:lnSpc>
                <a:spcPct val="150000"/>
              </a:lnSpc>
              <a:buFont typeface="Arial"/>
              <a:buChar char="⚬"/>
            </a:pPr>
            <a:r>
              <a:rPr lang="en-US" sz="3671" b="1" spc="734" dirty="0">
                <a:solidFill>
                  <a:srgbClr val="FF6976"/>
                </a:solidFill>
                <a:latin typeface="Livvic" panose="020B0604020202020204" charset="0"/>
              </a:rPr>
              <a:t>Aplikasi ini digunakan untuk jangka waktu 1 semester.</a:t>
            </a:r>
          </a:p>
          <a:p>
            <a:pPr marL="839690" lvl="2" indent="-279898">
              <a:lnSpc>
                <a:spcPct val="150000"/>
              </a:lnSpc>
              <a:buFont typeface="Arial"/>
              <a:buChar char="⚬"/>
            </a:pPr>
            <a:r>
              <a:rPr lang="en-US" sz="3671" b="1" spc="734" dirty="0">
                <a:solidFill>
                  <a:srgbClr val="FF6976"/>
                </a:solidFill>
                <a:latin typeface="Livvic" panose="020B0604020202020204" charset="0"/>
              </a:rPr>
              <a:t>Tiap anak harus menghafalkan 1 doa untuk 2 minggu.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492" y="3769701"/>
            <a:ext cx="6765033" cy="1141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9"/>
              </a:lnSpc>
            </a:pPr>
            <a:r>
              <a:rPr lang="en-US" sz="9216" spc="138" dirty="0">
                <a:solidFill>
                  <a:srgbClr val="FF6976"/>
                </a:solidFill>
                <a:latin typeface="More Sugar"/>
              </a:rPr>
              <a:t>Petunjuk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182BE2DB-4E86-3AD5-4C88-7477DDA2279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945742" y="15101923"/>
            <a:ext cx="2395516" cy="19859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1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592" r="36698" b="2770"/>
          <a:stretch>
            <a:fillRect/>
          </a:stretch>
        </p:blipFill>
        <p:spPr>
          <a:xfrm>
            <a:off x="-145196" y="-1502728"/>
            <a:ext cx="11132285" cy="197907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8220198" y="-2043904"/>
            <a:ext cx="4133602" cy="34567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0" y="15436512"/>
            <a:ext cx="3029757" cy="229527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41474" y="6876389"/>
            <a:ext cx="7150191" cy="163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cs typeface="Garet Bold"/>
              </a:rPr>
              <a:t>غُفْرَانَكَ</a:t>
            </a:r>
            <a:endParaRPr lang="en-US" sz="3048" dirty="0">
              <a:solidFill>
                <a:srgbClr val="744C24"/>
              </a:solidFill>
              <a:cs typeface="Garet Bold"/>
            </a:endParaRPr>
          </a:p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benar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itu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adalah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masuk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kamar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mandi?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6036" y="-720565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 dirty="0">
                <a:solidFill>
                  <a:srgbClr val="FFFAEF"/>
                </a:solidFill>
                <a:latin typeface="CS Gordon Serif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076036" y="15301169"/>
            <a:ext cx="2879367" cy="2260303"/>
          </a:xfrm>
          <a:prstGeom prst="rect">
            <a:avLst/>
          </a:prstGeom>
        </p:spPr>
      </p:pic>
      <p:pic>
        <p:nvPicPr>
          <p:cNvPr id="21" name="Picture 20">
            <a:hlinkClick r:id="rId11" action="ppaction://hlinksldjump"/>
            <a:extLst>
              <a:ext uri="{FF2B5EF4-FFF2-40B4-BE49-F238E27FC236}">
                <a16:creationId xmlns:a16="http://schemas.microsoft.com/office/drawing/2014/main" id="{383096C3-4BBC-B8AE-FE6B-4AF5307EA71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9" y="10053608"/>
            <a:ext cx="3970751" cy="1077894"/>
          </a:xfrm>
          <a:prstGeom prst="rect">
            <a:avLst/>
          </a:prstGeom>
        </p:spPr>
      </p:pic>
      <p:pic>
        <p:nvPicPr>
          <p:cNvPr id="23" name="Picture 22">
            <a:hlinkClick r:id="rId13" action="ppaction://hlinksldjump"/>
            <a:extLst>
              <a:ext uri="{FF2B5EF4-FFF2-40B4-BE49-F238E27FC236}">
                <a16:creationId xmlns:a16="http://schemas.microsoft.com/office/drawing/2014/main" id="{C4B5E9FD-CB05-039C-A5D8-63D5A8C4A49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44" y="9982153"/>
            <a:ext cx="3967980" cy="11139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4755033" y="10258957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7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5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39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88353" y="-482980"/>
            <a:ext cx="4133602" cy="34567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49268" y="15436512"/>
            <a:ext cx="3029757" cy="22952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454092" y="15471479"/>
            <a:ext cx="2879367" cy="226030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37489" y="7057381"/>
            <a:ext cx="7150191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Berdzikir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adalah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ingat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kepada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Allah SWT.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benar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8864" y="81374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6</a:t>
            </a:r>
          </a:p>
        </p:txBody>
      </p:sp>
      <p:pic>
        <p:nvPicPr>
          <p:cNvPr id="22" name="Picture 21">
            <a:hlinkClick r:id="rId11" action="ppaction://hlinksldjump"/>
            <a:extLst>
              <a:ext uri="{FF2B5EF4-FFF2-40B4-BE49-F238E27FC236}">
                <a16:creationId xmlns:a16="http://schemas.microsoft.com/office/drawing/2014/main" id="{FBB96CCB-F06B-A5CC-8961-30A07B375C4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0" y="10155176"/>
            <a:ext cx="3970751" cy="1077894"/>
          </a:xfrm>
          <a:prstGeom prst="rect">
            <a:avLst/>
          </a:prstGeom>
        </p:spPr>
      </p:pic>
      <p:pic>
        <p:nvPicPr>
          <p:cNvPr id="24" name="Picture 23">
            <a:hlinkClick r:id="rId13" action="ppaction://hlinksldjump"/>
            <a:extLst>
              <a:ext uri="{FF2B5EF4-FFF2-40B4-BE49-F238E27FC236}">
                <a16:creationId xmlns:a16="http://schemas.microsoft.com/office/drawing/2014/main" id="{46240A9E-648C-3480-AF24-5E9A94AF41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10134602"/>
            <a:ext cx="3967980" cy="11139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4755033" y="10258957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107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50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609" r="3563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68696" y="-446803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01405" y="15470649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06231" y="15505615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863117" y="6358328"/>
            <a:ext cx="6709421" cy="218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 </a:t>
            </a:r>
          </a:p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Ada berapa jenis dzikir yang disebutkan di video </a:t>
            </a:r>
          </a:p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"Ayo Berdzikir" 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11968" y="804219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7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C63DA5F9-34F6-12CE-F960-50B96D1D07E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55" y="9527474"/>
            <a:ext cx="3970751" cy="1454741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AF8CBCB6-DDCB-2C61-7C73-DD276393FD7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2" y="10917936"/>
            <a:ext cx="3970751" cy="1357759"/>
          </a:xfrm>
          <a:prstGeom prst="rect">
            <a:avLst/>
          </a:prstGeom>
        </p:spPr>
      </p:pic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CE7F0DAD-6813-B591-8EC6-5A138B21F79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49" y="9525002"/>
            <a:ext cx="3967980" cy="1357759"/>
          </a:xfrm>
          <a:prstGeom prst="rect">
            <a:avLst/>
          </a:prstGeom>
        </p:spPr>
      </p:pic>
      <p:pic>
        <p:nvPicPr>
          <p:cNvPr id="37" name="Picture 36">
            <a:hlinkClick r:id="rId15" action="ppaction://hlinksldjump"/>
            <a:extLst>
              <a:ext uri="{FF2B5EF4-FFF2-40B4-BE49-F238E27FC236}">
                <a16:creationId xmlns:a16="http://schemas.microsoft.com/office/drawing/2014/main" id="{5B924D16-D710-746A-4DEC-CEAD63974F8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87" y="10963654"/>
            <a:ext cx="3967980" cy="12663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53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b="30"/>
          <a:stretch>
            <a:fillRect/>
          </a:stretch>
        </p:blipFill>
        <p:spPr>
          <a:xfrm>
            <a:off x="122291" y="7440337"/>
            <a:ext cx="1529496" cy="16084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b="30"/>
          <a:stretch>
            <a:fillRect/>
          </a:stretch>
        </p:blipFill>
        <p:spPr>
          <a:xfrm>
            <a:off x="8719904" y="156812"/>
            <a:ext cx="3139403" cy="3301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30"/>
          <a:stretch>
            <a:fillRect/>
          </a:stretch>
        </p:blipFill>
        <p:spPr>
          <a:xfrm>
            <a:off x="8995629" y="14676730"/>
            <a:ext cx="1751394" cy="18418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r="66"/>
          <a:stretch>
            <a:fillRect/>
          </a:stretch>
        </p:blipFill>
        <p:spPr>
          <a:xfrm>
            <a:off x="716372" y="6392374"/>
            <a:ext cx="4433776" cy="36523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3652" y="10342870"/>
            <a:ext cx="4355053" cy="5311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37550" y="6392373"/>
            <a:ext cx="4393350" cy="53577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0432" y="11982283"/>
            <a:ext cx="5145654" cy="197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3"/>
              </a:lnSpc>
            </a:pPr>
            <a:r>
              <a:rPr lang="en-US" sz="6803" dirty="0" err="1">
                <a:solidFill>
                  <a:srgbClr val="000000"/>
                </a:solidFill>
                <a:latin typeface="Lovelo"/>
              </a:rPr>
              <a:t>selamat</a:t>
            </a:r>
            <a:r>
              <a:rPr lang="en-US" sz="6803" dirty="0">
                <a:solidFill>
                  <a:srgbClr val="000000"/>
                </a:solidFill>
                <a:latin typeface="Lovelo"/>
              </a:rPr>
              <a:t> </a:t>
            </a:r>
            <a:r>
              <a:rPr lang="en-US" sz="6803" dirty="0" err="1">
                <a:solidFill>
                  <a:srgbClr val="000000"/>
                </a:solidFill>
                <a:latin typeface="Lovelo"/>
              </a:rPr>
              <a:t>belajar</a:t>
            </a:r>
            <a:endParaRPr lang="en-US" sz="6803" dirty="0">
              <a:solidFill>
                <a:srgbClr val="000000"/>
              </a:solidFill>
              <a:latin typeface="Lovelo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r="66"/>
          <a:stretch>
            <a:fillRect/>
          </a:stretch>
        </p:blipFill>
        <p:spPr>
          <a:xfrm>
            <a:off x="5437551" y="12007738"/>
            <a:ext cx="4433776" cy="365232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1075" y="7284693"/>
            <a:ext cx="3997629" cy="225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n-US" sz="5445">
                <a:solidFill>
                  <a:srgbClr val="000000"/>
                </a:solidFill>
                <a:latin typeface="Lovelo"/>
              </a:rPr>
              <a:t>Nama :</a:t>
            </a:r>
          </a:p>
          <a:p>
            <a:pPr>
              <a:lnSpc>
                <a:spcPts val="5717"/>
              </a:lnSpc>
            </a:pPr>
            <a:r>
              <a:rPr lang="en-US" sz="5445">
                <a:solidFill>
                  <a:srgbClr val="000000"/>
                </a:solidFill>
                <a:latin typeface="Lovelo"/>
              </a:rPr>
              <a:t>Alfiana</a:t>
            </a:r>
          </a:p>
          <a:p>
            <a:pPr>
              <a:lnSpc>
                <a:spcPts val="5717"/>
              </a:lnSpc>
            </a:pPr>
            <a:r>
              <a:rPr lang="en-US" sz="5445">
                <a:solidFill>
                  <a:srgbClr val="000000"/>
                </a:solidFill>
                <a:latin typeface="Lovelo"/>
              </a:rPr>
              <a:t>alfarisya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34422" y="2517917"/>
            <a:ext cx="5443450" cy="1501365"/>
            <a:chOff x="0" y="0"/>
            <a:chExt cx="10665130" cy="29415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65079" cy="2941574"/>
            </a:xfrm>
            <a:custGeom>
              <a:avLst/>
              <a:gdLst/>
              <a:ahLst/>
              <a:cxnLst/>
              <a:rect l="l" t="t" r="r" b="b"/>
              <a:pathLst>
                <a:path w="10665079" h="2941574">
                  <a:moveTo>
                    <a:pt x="0" y="0"/>
                  </a:moveTo>
                  <a:lnTo>
                    <a:pt x="10665079" y="0"/>
                  </a:lnTo>
                  <a:lnTo>
                    <a:pt x="10665079" y="2941574"/>
                  </a:lnTo>
                  <a:lnTo>
                    <a:pt x="0" y="294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16372" y="2499868"/>
            <a:ext cx="5479549" cy="1537464"/>
            <a:chOff x="0" y="0"/>
            <a:chExt cx="10735857" cy="30122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35818" cy="3012313"/>
            </a:xfrm>
            <a:custGeom>
              <a:avLst/>
              <a:gdLst/>
              <a:ahLst/>
              <a:cxnLst/>
              <a:rect l="l" t="t" r="r" b="b"/>
              <a:pathLst>
                <a:path w="10735818" h="3012313">
                  <a:moveTo>
                    <a:pt x="10665079" y="2941574"/>
                  </a:moveTo>
                  <a:lnTo>
                    <a:pt x="10735818" y="2941574"/>
                  </a:lnTo>
                  <a:lnTo>
                    <a:pt x="10735818" y="3012313"/>
                  </a:lnTo>
                  <a:lnTo>
                    <a:pt x="10665079" y="3012313"/>
                  </a:lnTo>
                  <a:lnTo>
                    <a:pt x="10665079" y="2941574"/>
                  </a:lnTo>
                  <a:close/>
                  <a:moveTo>
                    <a:pt x="0" y="70739"/>
                  </a:moveTo>
                  <a:lnTo>
                    <a:pt x="70739" y="70739"/>
                  </a:lnTo>
                  <a:lnTo>
                    <a:pt x="70739" y="2941574"/>
                  </a:lnTo>
                  <a:lnTo>
                    <a:pt x="0" y="2941574"/>
                  </a:lnTo>
                  <a:lnTo>
                    <a:pt x="0" y="70739"/>
                  </a:lnTo>
                  <a:close/>
                  <a:moveTo>
                    <a:pt x="0" y="2941574"/>
                  </a:moveTo>
                  <a:lnTo>
                    <a:pt x="70739" y="2941574"/>
                  </a:lnTo>
                  <a:lnTo>
                    <a:pt x="70739" y="3012313"/>
                  </a:lnTo>
                  <a:lnTo>
                    <a:pt x="0" y="3012313"/>
                  </a:lnTo>
                  <a:lnTo>
                    <a:pt x="0" y="2941574"/>
                  </a:lnTo>
                  <a:close/>
                  <a:moveTo>
                    <a:pt x="10665079" y="70739"/>
                  </a:moveTo>
                  <a:lnTo>
                    <a:pt x="10735818" y="70739"/>
                  </a:lnTo>
                  <a:lnTo>
                    <a:pt x="10735818" y="2941574"/>
                  </a:lnTo>
                  <a:lnTo>
                    <a:pt x="10665079" y="2941574"/>
                  </a:lnTo>
                  <a:lnTo>
                    <a:pt x="10665079" y="70739"/>
                  </a:lnTo>
                  <a:close/>
                  <a:moveTo>
                    <a:pt x="70739" y="2941574"/>
                  </a:moveTo>
                  <a:lnTo>
                    <a:pt x="10665079" y="2941574"/>
                  </a:lnTo>
                  <a:lnTo>
                    <a:pt x="10665079" y="3012313"/>
                  </a:lnTo>
                  <a:lnTo>
                    <a:pt x="70739" y="3012313"/>
                  </a:lnTo>
                  <a:lnTo>
                    <a:pt x="70739" y="2941574"/>
                  </a:lnTo>
                  <a:close/>
                  <a:moveTo>
                    <a:pt x="10665079" y="0"/>
                  </a:moveTo>
                  <a:lnTo>
                    <a:pt x="10735818" y="0"/>
                  </a:lnTo>
                  <a:lnTo>
                    <a:pt x="10735818" y="70739"/>
                  </a:lnTo>
                  <a:lnTo>
                    <a:pt x="10665079" y="70739"/>
                  </a:lnTo>
                  <a:lnTo>
                    <a:pt x="10665079" y="0"/>
                  </a:lnTo>
                  <a:close/>
                  <a:moveTo>
                    <a:pt x="0" y="0"/>
                  </a:moveTo>
                  <a:lnTo>
                    <a:pt x="70739" y="0"/>
                  </a:lnTo>
                  <a:lnTo>
                    <a:pt x="70739" y="70739"/>
                  </a:lnTo>
                  <a:lnTo>
                    <a:pt x="0" y="70739"/>
                  </a:lnTo>
                  <a:lnTo>
                    <a:pt x="0" y="0"/>
                  </a:lnTo>
                  <a:close/>
                  <a:moveTo>
                    <a:pt x="70739" y="0"/>
                  </a:moveTo>
                  <a:lnTo>
                    <a:pt x="10665079" y="0"/>
                  </a:lnTo>
                  <a:lnTo>
                    <a:pt x="10665079" y="70739"/>
                  </a:lnTo>
                  <a:lnTo>
                    <a:pt x="70739" y="70739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962" y="2897639"/>
            <a:ext cx="4935786" cy="134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5"/>
              </a:lnSpc>
            </a:pPr>
            <a:r>
              <a:rPr lang="en-US" sz="9615">
                <a:solidFill>
                  <a:srgbClr val="000000"/>
                </a:solidFill>
                <a:latin typeface="Lovelo"/>
              </a:rPr>
              <a:t>profile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11140" y="4228202"/>
            <a:ext cx="6017590" cy="1763681"/>
            <a:chOff x="0" y="0"/>
            <a:chExt cx="11790020" cy="34555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90045" cy="3455543"/>
            </a:xfrm>
            <a:custGeom>
              <a:avLst/>
              <a:gdLst/>
              <a:ahLst/>
              <a:cxnLst/>
              <a:rect l="l" t="t" r="r" b="b"/>
              <a:pathLst>
                <a:path w="11790045" h="3455543">
                  <a:moveTo>
                    <a:pt x="0" y="0"/>
                  </a:moveTo>
                  <a:lnTo>
                    <a:pt x="11790045" y="0"/>
                  </a:lnTo>
                  <a:lnTo>
                    <a:pt x="11790045" y="3455543"/>
                  </a:lnTo>
                  <a:lnTo>
                    <a:pt x="0" y="3455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93092" y="4210153"/>
            <a:ext cx="6053689" cy="1799779"/>
            <a:chOff x="0" y="0"/>
            <a:chExt cx="11860747" cy="35262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60784" cy="3526282"/>
            </a:xfrm>
            <a:custGeom>
              <a:avLst/>
              <a:gdLst/>
              <a:ahLst/>
              <a:cxnLst/>
              <a:rect l="l" t="t" r="r" b="b"/>
              <a:pathLst>
                <a:path w="11860784" h="3526282">
                  <a:moveTo>
                    <a:pt x="11790045" y="3455543"/>
                  </a:moveTo>
                  <a:lnTo>
                    <a:pt x="11860784" y="3455543"/>
                  </a:lnTo>
                  <a:lnTo>
                    <a:pt x="11860784" y="3526282"/>
                  </a:lnTo>
                  <a:lnTo>
                    <a:pt x="11790045" y="3526282"/>
                  </a:lnTo>
                  <a:lnTo>
                    <a:pt x="11790045" y="3455543"/>
                  </a:lnTo>
                  <a:close/>
                  <a:moveTo>
                    <a:pt x="0" y="70739"/>
                  </a:moveTo>
                  <a:lnTo>
                    <a:pt x="70739" y="70739"/>
                  </a:lnTo>
                  <a:lnTo>
                    <a:pt x="70739" y="3455543"/>
                  </a:lnTo>
                  <a:lnTo>
                    <a:pt x="0" y="3455543"/>
                  </a:lnTo>
                  <a:lnTo>
                    <a:pt x="0" y="70739"/>
                  </a:lnTo>
                  <a:close/>
                  <a:moveTo>
                    <a:pt x="0" y="3455543"/>
                  </a:moveTo>
                  <a:lnTo>
                    <a:pt x="70739" y="3455543"/>
                  </a:lnTo>
                  <a:lnTo>
                    <a:pt x="70739" y="3526282"/>
                  </a:lnTo>
                  <a:lnTo>
                    <a:pt x="0" y="3526282"/>
                  </a:lnTo>
                  <a:lnTo>
                    <a:pt x="0" y="3455543"/>
                  </a:lnTo>
                  <a:close/>
                  <a:moveTo>
                    <a:pt x="11790045" y="70739"/>
                  </a:moveTo>
                  <a:lnTo>
                    <a:pt x="11860784" y="70739"/>
                  </a:lnTo>
                  <a:lnTo>
                    <a:pt x="11860784" y="3455543"/>
                  </a:lnTo>
                  <a:lnTo>
                    <a:pt x="11790045" y="3455543"/>
                  </a:lnTo>
                  <a:lnTo>
                    <a:pt x="11790045" y="70739"/>
                  </a:lnTo>
                  <a:close/>
                  <a:moveTo>
                    <a:pt x="70739" y="3455543"/>
                  </a:moveTo>
                  <a:lnTo>
                    <a:pt x="11790045" y="3455543"/>
                  </a:lnTo>
                  <a:lnTo>
                    <a:pt x="11790045" y="3526282"/>
                  </a:lnTo>
                  <a:lnTo>
                    <a:pt x="70739" y="3526282"/>
                  </a:lnTo>
                  <a:lnTo>
                    <a:pt x="70739" y="3455543"/>
                  </a:lnTo>
                  <a:close/>
                  <a:moveTo>
                    <a:pt x="11790045" y="0"/>
                  </a:moveTo>
                  <a:lnTo>
                    <a:pt x="11860784" y="0"/>
                  </a:lnTo>
                  <a:lnTo>
                    <a:pt x="11860784" y="70739"/>
                  </a:lnTo>
                  <a:lnTo>
                    <a:pt x="11790045" y="70739"/>
                  </a:lnTo>
                  <a:lnTo>
                    <a:pt x="11790045" y="0"/>
                  </a:lnTo>
                  <a:close/>
                  <a:moveTo>
                    <a:pt x="0" y="0"/>
                  </a:moveTo>
                  <a:lnTo>
                    <a:pt x="70739" y="0"/>
                  </a:lnTo>
                  <a:lnTo>
                    <a:pt x="70739" y="70739"/>
                  </a:lnTo>
                  <a:lnTo>
                    <a:pt x="0" y="70739"/>
                  </a:lnTo>
                  <a:lnTo>
                    <a:pt x="0" y="0"/>
                  </a:lnTo>
                  <a:close/>
                  <a:moveTo>
                    <a:pt x="70739" y="0"/>
                  </a:moveTo>
                  <a:lnTo>
                    <a:pt x="11790045" y="0"/>
                  </a:lnTo>
                  <a:lnTo>
                    <a:pt x="11790045" y="70739"/>
                  </a:lnTo>
                  <a:lnTo>
                    <a:pt x="70739" y="70739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562192" y="4756562"/>
            <a:ext cx="7053028" cy="140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5"/>
              </a:lnSpc>
            </a:pPr>
            <a:r>
              <a:rPr lang="en-US" sz="10005">
                <a:solidFill>
                  <a:srgbClr val="000000"/>
                </a:solidFill>
                <a:latin typeface="Lovelo"/>
              </a:rPr>
              <a:t>creator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99170" y="7850615"/>
            <a:ext cx="4219078" cy="35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689" lvl="2" indent="-248897">
              <a:lnSpc>
                <a:spcPts val="4571"/>
              </a:lnSpc>
              <a:buFont typeface="Arial"/>
              <a:buChar char="⚬"/>
            </a:pPr>
            <a:r>
              <a:rPr lang="en-US" sz="3265">
                <a:solidFill>
                  <a:srgbClr val="000000"/>
                </a:solidFill>
                <a:latin typeface="Josefin Sans Regular"/>
              </a:rPr>
              <a:t>Membuat naskah pembelajaran</a:t>
            </a:r>
          </a:p>
          <a:p>
            <a:pPr marL="746689" lvl="2" indent="-248897">
              <a:lnSpc>
                <a:spcPts val="4571"/>
              </a:lnSpc>
              <a:buFont typeface="Arial"/>
              <a:buChar char="⚬"/>
            </a:pPr>
            <a:r>
              <a:rPr lang="en-US" sz="3265">
                <a:solidFill>
                  <a:srgbClr val="000000"/>
                </a:solidFill>
                <a:latin typeface="Josefin Sans Regular"/>
              </a:rPr>
              <a:t>Mengikuti organisasi Himpunan Mahasiswa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89568" y="7308531"/>
            <a:ext cx="3685450" cy="61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4355" dirty="0" err="1">
                <a:solidFill>
                  <a:srgbClr val="000000"/>
                </a:solidFill>
                <a:latin typeface="Lovelo"/>
              </a:rPr>
              <a:t>pengalaman</a:t>
            </a:r>
            <a:endParaRPr lang="en-US" sz="4355" dirty="0">
              <a:solidFill>
                <a:srgbClr val="000000"/>
              </a:solidFill>
              <a:latin typeface="Lovel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64749" y="12866217"/>
            <a:ext cx="3030883" cy="221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</a:pP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Kritik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dan saran </a:t>
            </a: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dapat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disampaikan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melalui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email</a:t>
            </a:r>
          </a:p>
          <a:p>
            <a:pPr>
              <a:lnSpc>
                <a:spcPts val="3429"/>
              </a:lnSpc>
            </a:pP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alfianarisyaa@gmail.com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764990">
            <a:off x="8216424" y="5239144"/>
            <a:ext cx="1751863" cy="175186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 b="60"/>
          <a:stretch>
            <a:fillRect/>
          </a:stretch>
        </p:blipFill>
        <p:spPr>
          <a:xfrm>
            <a:off x="-564748" y="9192661"/>
            <a:ext cx="1692962" cy="156983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592823" y="14768507"/>
            <a:ext cx="1029408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pic>
        <p:nvPicPr>
          <p:cNvPr id="27" name="Picture 26">
            <a:hlinkClick r:id="rId11" action="ppaction://hlinksldjump"/>
            <a:extLst>
              <a:ext uri="{FF2B5EF4-FFF2-40B4-BE49-F238E27FC236}">
                <a16:creationId xmlns:a16="http://schemas.microsoft.com/office/drawing/2014/main" id="{7E3C9E9A-ED5D-7FED-7698-0F9486FC151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4027904" y="16044473"/>
            <a:ext cx="2395516" cy="19859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877" b="1277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02608" y="-566955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70489" y="15356946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75314" y="15391913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46389" y="7193497"/>
            <a:ext cx="5689946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Manakah yang merupakan do'a sesudah makan?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81052" y="73754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8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892AA693-6B6E-A74E-9FAE-268043E1F35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8" y="9087592"/>
            <a:ext cx="4117611" cy="2582512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7BB38C4B-A726-9543-795E-A75C15C98BA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1" y="11442906"/>
            <a:ext cx="4214594" cy="2582512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6E1359BB-3F86-13A3-1DF1-D99ED88E5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7" y="9057123"/>
            <a:ext cx="3967980" cy="2554803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/>
            <a:extLst>
              <a:ext uri="{FF2B5EF4-FFF2-40B4-BE49-F238E27FC236}">
                <a16:creationId xmlns:a16="http://schemas.microsoft.com/office/drawing/2014/main" id="{D4361D4C-A639-050C-5D05-C86AB6667CC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7" y="11405730"/>
            <a:ext cx="3967980" cy="25825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7678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86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39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312465" y="-49526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70489" y="15339988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75314" y="15374954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37747" y="6835307"/>
            <a:ext cx="5120597" cy="163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Sebelum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memulai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belajar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di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sekolah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,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kita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harus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membaca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26080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9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78DD6847-3CCC-E2D1-2A2F-1EBBEB0B6CB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82" y="9078867"/>
            <a:ext cx="3970751" cy="1665333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E7A394EB-C468-0777-88B1-9E5DF6EF195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64" y="11084398"/>
            <a:ext cx="3970751" cy="1604372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B184EB6D-9950-8BCF-BD81-D2321F16710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0" y="9073876"/>
            <a:ext cx="3967980" cy="1665333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/>
            <a:extLst>
              <a:ext uri="{FF2B5EF4-FFF2-40B4-BE49-F238E27FC236}">
                <a16:creationId xmlns:a16="http://schemas.microsoft.com/office/drawing/2014/main" id="{0E5D7E12-5F01-6D00-B9BD-FD4053AF6CC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8" y="11084398"/>
            <a:ext cx="3967980" cy="16043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77538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39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0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39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46931" y="-644296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26514" y="15402191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6890603" y="15187587"/>
            <a:ext cx="2879367" cy="226030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30954" y="7059840"/>
            <a:ext cx="6018216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Mengapa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sebelum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makan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harus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berdo'a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5979" y="591219"/>
            <a:ext cx="5576715" cy="98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8384" dirty="0">
                <a:solidFill>
                  <a:srgbClr val="FFFAEF"/>
                </a:solidFill>
                <a:latin typeface="CS Gordon Serif"/>
              </a:rPr>
              <a:t>10</a:t>
            </a:r>
          </a:p>
        </p:txBody>
      </p:sp>
      <p:pic>
        <p:nvPicPr>
          <p:cNvPr id="29" name="Picture 28">
            <a:hlinkClick r:id="rId11" action="ppaction://hlinksldjump"/>
            <a:extLst>
              <a:ext uri="{FF2B5EF4-FFF2-40B4-BE49-F238E27FC236}">
                <a16:creationId xmlns:a16="http://schemas.microsoft.com/office/drawing/2014/main" id="{F4A66A12-E13D-0F0A-985D-32849643E2B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3" y="9287583"/>
            <a:ext cx="3970751" cy="1665333"/>
          </a:xfrm>
          <a:prstGeom prst="rect">
            <a:avLst/>
          </a:prstGeom>
        </p:spPr>
      </p:pic>
      <p:pic>
        <p:nvPicPr>
          <p:cNvPr id="31" name="Picture 30">
            <a:hlinkClick r:id="rId11" action="ppaction://hlinksldjump"/>
            <a:extLst>
              <a:ext uri="{FF2B5EF4-FFF2-40B4-BE49-F238E27FC236}">
                <a16:creationId xmlns:a16="http://schemas.microsoft.com/office/drawing/2014/main" id="{93AD752D-3B1B-BC7A-AFBF-8C8CC171E38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51" y="9318062"/>
            <a:ext cx="3970751" cy="1604372"/>
          </a:xfrm>
          <a:prstGeom prst="rect">
            <a:avLst/>
          </a:prstGeom>
        </p:spPr>
      </p:pic>
      <p:pic>
        <p:nvPicPr>
          <p:cNvPr id="33" name="Picture 32">
            <a:hlinkClick r:id="rId11" action="ppaction://hlinksldjump"/>
            <a:extLst>
              <a:ext uri="{FF2B5EF4-FFF2-40B4-BE49-F238E27FC236}">
                <a16:creationId xmlns:a16="http://schemas.microsoft.com/office/drawing/2014/main" id="{4AE1E545-B05D-6FF2-D8EB-F3D09E0CE92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8" y="11201401"/>
            <a:ext cx="3967980" cy="1665333"/>
          </a:xfrm>
          <a:prstGeom prst="rect">
            <a:avLst/>
          </a:prstGeom>
        </p:spPr>
      </p:pic>
      <p:pic>
        <p:nvPicPr>
          <p:cNvPr id="35" name="Picture 34">
            <a:hlinkClick r:id="rId15" action="ppaction://hlinksldjump"/>
            <a:extLst>
              <a:ext uri="{FF2B5EF4-FFF2-40B4-BE49-F238E27FC236}">
                <a16:creationId xmlns:a16="http://schemas.microsoft.com/office/drawing/2014/main" id="{E30D590D-8FCC-3123-0C54-624BDABC0D00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19" y="11127813"/>
            <a:ext cx="3967980" cy="173737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77538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77538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66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30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B6572-7398-FE89-96A1-17469889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11206" t="6095" r="36151" b="3154"/>
          <a:stretch>
            <a:fillRect/>
          </a:stretch>
        </p:blipFill>
        <p:spPr>
          <a:xfrm>
            <a:off x="-53445" y="-478807"/>
            <a:ext cx="10287000" cy="1828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4744194" y="15799981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-1641406" y="1579998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3810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7525758" y="0"/>
            <a:ext cx="2748318" cy="27483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48073" y="2438401"/>
            <a:ext cx="5590858" cy="5087681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4CED9CDD-8A9B-42A1-A59F-9A49F0F01023}"/>
              </a:ext>
            </a:extLst>
          </p:cNvPr>
          <p:cNvGrpSpPr/>
          <p:nvPr/>
        </p:nvGrpSpPr>
        <p:grpSpPr>
          <a:xfrm>
            <a:off x="1167473" y="6629400"/>
            <a:ext cx="7952054" cy="2948496"/>
            <a:chOff x="0" y="0"/>
            <a:chExt cx="14009080" cy="3509324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FCCBD04-3EFA-4AD9-8D2C-8930E2ACF631}"/>
                </a:ext>
              </a:extLst>
            </p:cNvPr>
            <p:cNvSpPr/>
            <p:nvPr/>
          </p:nvSpPr>
          <p:spPr>
            <a:xfrm>
              <a:off x="0" y="0"/>
              <a:ext cx="14009117" cy="3509264"/>
            </a:xfrm>
            <a:prstGeom prst="roundRect">
              <a:avLst/>
            </a:prstGeom>
            <a:solidFill>
              <a:srgbClr val="EFCEA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04556" y="7156545"/>
            <a:ext cx="6603055" cy="221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600" b="1" dirty="0">
                <a:solidFill>
                  <a:srgbClr val="F62188"/>
                </a:solidFill>
                <a:latin typeface="Livvic" panose="020B0604020202020204" charset="0"/>
              </a:rPr>
              <a:t>SELAMAT KAMU BERHASIL MENGERJAKAN SEMUA SOAL LATIHAN DENGAN BENAR.</a:t>
            </a:r>
          </a:p>
          <a:p>
            <a:pPr algn="ctr">
              <a:lnSpc>
                <a:spcPts val="4325"/>
              </a:lnSpc>
            </a:pPr>
            <a:endParaRPr lang="en-US" sz="3600" b="1" dirty="0">
              <a:solidFill>
                <a:srgbClr val="F62188"/>
              </a:solidFill>
              <a:latin typeface="Livvic" panose="020B0604020202020204" charset="0"/>
            </a:endParaRPr>
          </a:p>
        </p:txBody>
      </p:sp>
      <p:pic>
        <p:nvPicPr>
          <p:cNvPr id="2" name="Picture 1">
            <a:hlinkClick r:id="rId9" action="ppaction://hlinksldjump"/>
            <a:extLst>
              <a:ext uri="{FF2B5EF4-FFF2-40B4-BE49-F238E27FC236}">
                <a16:creationId xmlns:a16="http://schemas.microsoft.com/office/drawing/2014/main" id="{ECCCE3B1-0DFF-D5DD-8F41-BE8051D623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137921" y="11003611"/>
            <a:ext cx="4136322" cy="3429207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7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b="31"/>
          <a:stretch>
            <a:fillRect/>
          </a:stretch>
        </p:blipFill>
        <p:spPr>
          <a:xfrm>
            <a:off x="-129677" y="11125200"/>
            <a:ext cx="2814367" cy="4915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30"/>
          <a:stretch>
            <a:fillRect/>
          </a:stretch>
        </p:blipFill>
        <p:spPr>
          <a:xfrm>
            <a:off x="7858444" y="10940455"/>
            <a:ext cx="2647290" cy="47530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b="232"/>
          <a:stretch>
            <a:fillRect/>
          </a:stretch>
        </p:blipFill>
        <p:spPr>
          <a:xfrm rot="-10686822">
            <a:off x="3453761" y="15386037"/>
            <a:ext cx="11249106" cy="51336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232"/>
          <a:stretch>
            <a:fillRect/>
          </a:stretch>
        </p:blipFill>
        <p:spPr>
          <a:xfrm rot="-10686822">
            <a:off x="-2707915" y="15386036"/>
            <a:ext cx="11249106" cy="51336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r="164"/>
          <a:stretch>
            <a:fillRect/>
          </a:stretch>
        </p:blipFill>
        <p:spPr>
          <a:xfrm>
            <a:off x="6601888" y="747068"/>
            <a:ext cx="2868153" cy="58209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800000">
            <a:off x="7490770" y="0"/>
            <a:ext cx="2748318" cy="27483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r="164"/>
          <a:stretch>
            <a:fillRect/>
          </a:stretch>
        </p:blipFill>
        <p:spPr>
          <a:xfrm>
            <a:off x="661880" y="514461"/>
            <a:ext cx="2868153" cy="58209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58252" y="16516749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0800000">
            <a:off x="38100" y="62958"/>
            <a:ext cx="2748318" cy="274831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795494" y="2653229"/>
            <a:ext cx="6797328" cy="1543440"/>
            <a:chOff x="0" y="0"/>
            <a:chExt cx="13317728" cy="3024000"/>
          </a:xfrm>
          <a:solidFill>
            <a:srgbClr val="BF504D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17728" cy="3023997"/>
            </a:xfrm>
            <a:custGeom>
              <a:avLst/>
              <a:gdLst/>
              <a:ahLst/>
              <a:cxnLst/>
              <a:rect l="l" t="t" r="r" b="b"/>
              <a:pathLst>
                <a:path w="13317728" h="3023997">
                  <a:moveTo>
                    <a:pt x="13317728" y="0"/>
                  </a:moveTo>
                  <a:lnTo>
                    <a:pt x="0" y="0"/>
                  </a:lnTo>
                  <a:lnTo>
                    <a:pt x="756031" y="1512062"/>
                  </a:lnTo>
                  <a:lnTo>
                    <a:pt x="0" y="3023997"/>
                  </a:lnTo>
                  <a:lnTo>
                    <a:pt x="13317728" y="3023997"/>
                  </a:lnTo>
                  <a:lnTo>
                    <a:pt x="12561697" y="1512062"/>
                  </a:lnTo>
                  <a:lnTo>
                    <a:pt x="13317728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9" name="TextBox 19"/>
          <p:cNvSpPr txBox="1"/>
          <p:nvPr/>
        </p:nvSpPr>
        <p:spPr>
          <a:xfrm>
            <a:off x="2341189" y="2782623"/>
            <a:ext cx="5862549" cy="11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722" spc="333" dirty="0">
                <a:solidFill>
                  <a:srgbClr val="FFFFFF"/>
                </a:solidFill>
                <a:latin typeface="More Sugar"/>
              </a:rPr>
              <a:t>HALO ADIK-ADIK, TAHUKAH KALIAN APA ITU DO’A?</a:t>
            </a:r>
          </a:p>
        </p:txBody>
      </p:sp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45F2EDAE-38F2-FD1C-D461-76F2C8F83BC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1" y="5664921"/>
            <a:ext cx="5403589" cy="2107480"/>
          </a:xfrm>
          <a:prstGeom prst="rect">
            <a:avLst/>
          </a:prstGeom>
        </p:spPr>
      </p:pic>
      <p:pic>
        <p:nvPicPr>
          <p:cNvPr id="34" name="Picture 33">
            <a:hlinkClick r:id="rId13" action="ppaction://hlinksldjump"/>
            <a:extLst>
              <a:ext uri="{FF2B5EF4-FFF2-40B4-BE49-F238E27FC236}">
                <a16:creationId xmlns:a16="http://schemas.microsoft.com/office/drawing/2014/main" id="{528DC681-0AF5-7F04-33D3-F4361ED6914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09" y="8267710"/>
            <a:ext cx="5388782" cy="2095490"/>
          </a:xfrm>
          <a:prstGeom prst="rect">
            <a:avLst/>
          </a:prstGeom>
        </p:spPr>
      </p:pic>
      <p:pic>
        <p:nvPicPr>
          <p:cNvPr id="2" name="Picture 1">
            <a:hlinkClick r:id="rId15" action="ppaction://hlinksldjump"/>
            <a:extLst>
              <a:ext uri="{FF2B5EF4-FFF2-40B4-BE49-F238E27FC236}">
                <a16:creationId xmlns:a16="http://schemas.microsoft.com/office/drawing/2014/main" id="{19AE721D-2A0A-CF97-0036-A1FD318353D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4027904" y="16044473"/>
            <a:ext cx="2395516" cy="19859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4905112" y="15769287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-1480488" y="15769285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87031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4262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654993" y="10184216"/>
            <a:ext cx="3073106" cy="3086881"/>
            <a:chOff x="0" y="0"/>
            <a:chExt cx="6021012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21070" cy="6047994"/>
            </a:xfrm>
            <a:custGeom>
              <a:avLst/>
              <a:gdLst/>
              <a:ahLst/>
              <a:cxnLst/>
              <a:rect l="l" t="t" r="r" b="b"/>
              <a:pathLst>
                <a:path w="6021070" h="6047994">
                  <a:moveTo>
                    <a:pt x="3010535" y="0"/>
                  </a:moveTo>
                  <a:cubicBezTo>
                    <a:pt x="4675378" y="7493"/>
                    <a:pt x="6021070" y="1359154"/>
                    <a:pt x="6021070" y="3023997"/>
                  </a:cubicBezTo>
                  <a:cubicBezTo>
                    <a:pt x="6021070" y="4688840"/>
                    <a:pt x="4675378" y="6040501"/>
                    <a:pt x="3010535" y="6047994"/>
                  </a:cubicBezTo>
                  <a:cubicBezTo>
                    <a:pt x="1345692" y="6040501"/>
                    <a:pt x="0" y="4688840"/>
                    <a:pt x="0" y="3023997"/>
                  </a:cubicBezTo>
                  <a:cubicBezTo>
                    <a:pt x="0" y="1359154"/>
                    <a:pt x="1345692" y="7493"/>
                    <a:pt x="301053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572894" y="16794718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u="sng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7133" y="5713689"/>
            <a:ext cx="8515886" cy="309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1" dirty="0">
                <a:solidFill>
                  <a:srgbClr val="FFFFFF"/>
                </a:solidFill>
                <a:latin typeface="Livvic"/>
              </a:rPr>
              <a:t>Doa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adalah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cara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kita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meminta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kepada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Allah SWT. </a:t>
            </a:r>
          </a:p>
          <a:p>
            <a:pPr algn="ctr">
              <a:lnSpc>
                <a:spcPts val="4858"/>
              </a:lnSpc>
            </a:pPr>
            <a:r>
              <a:rPr lang="en-US" sz="3471" dirty="0">
                <a:solidFill>
                  <a:srgbClr val="FFFFFF"/>
                </a:solidFill>
                <a:latin typeface="Livvic"/>
              </a:rPr>
              <a:t>Jadi,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hari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kalian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sudah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</a:p>
          <a:p>
            <a:pPr algn="ctr">
              <a:lnSpc>
                <a:spcPts val="4858"/>
              </a:lnSpc>
            </a:pPr>
            <a:r>
              <a:rPr lang="en-US" sz="3471" dirty="0" err="1">
                <a:solidFill>
                  <a:srgbClr val="FFFFFF"/>
                </a:solidFill>
                <a:latin typeface="Livvic"/>
              </a:rPr>
              <a:t>berdo’a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apa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saja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?</a:t>
            </a:r>
          </a:p>
          <a:p>
            <a:pPr algn="ctr">
              <a:lnSpc>
                <a:spcPts val="4858"/>
              </a:lnSpc>
            </a:pPr>
            <a:r>
              <a:rPr lang="en-US" sz="3471" dirty="0" err="1">
                <a:solidFill>
                  <a:srgbClr val="FFFFFF"/>
                </a:solidFill>
                <a:latin typeface="Livvic"/>
              </a:rPr>
              <a:t>Kalau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belum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mari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mulai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berdo’a</a:t>
            </a:r>
            <a:endParaRPr lang="en-US" sz="3471" dirty="0">
              <a:solidFill>
                <a:srgbClr val="FFFFFF"/>
              </a:solidFill>
              <a:latin typeface="Livvic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54"/>
          <a:stretch>
            <a:fillRect/>
          </a:stretch>
        </p:blipFill>
        <p:spPr>
          <a:xfrm>
            <a:off x="4254033" y="10934071"/>
            <a:ext cx="2057921" cy="158717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3385" y="3493133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</a:t>
            </a:r>
          </a:p>
        </p:txBody>
      </p:sp>
      <p:pic>
        <p:nvPicPr>
          <p:cNvPr id="12" name="Online Media 11" title="Mari Berdoa - 30 menit Lagu Islami Diva | Kastari Animation Official">
            <a:hlinkClick r:id="" action="ppaction://media"/>
            <a:extLst>
              <a:ext uri="{FF2B5EF4-FFF2-40B4-BE49-F238E27FC236}">
                <a16:creationId xmlns:a16="http://schemas.microsoft.com/office/drawing/2014/main" id="{26D1BDEF-1A1B-4DA0-90FD-46250226C99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612250" y="9083468"/>
            <a:ext cx="9198924" cy="5101166"/>
          </a:xfrm>
          <a:prstGeom prst="roundRect">
            <a:avLst/>
          </a:prstGeom>
        </p:spPr>
      </p:pic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5D015391-1822-F700-C558-8042FA9E0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3" name="Picture 22">
            <a:hlinkClick r:id="rId12" action="ppaction://hlinksldjump"/>
            <a:extLst>
              <a:ext uri="{FF2B5EF4-FFF2-40B4-BE49-F238E27FC236}">
                <a16:creationId xmlns:a16="http://schemas.microsoft.com/office/drawing/2014/main" id="{293A3E31-1BA1-21BA-AB0B-92870270F1C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4905112" y="15992449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-1480488" y="15992448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87031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654993" y="10184216"/>
            <a:ext cx="3073106" cy="3086881"/>
            <a:chOff x="0" y="0"/>
            <a:chExt cx="6021012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21070" cy="6047994"/>
            </a:xfrm>
            <a:custGeom>
              <a:avLst/>
              <a:gdLst/>
              <a:ahLst/>
              <a:cxnLst/>
              <a:rect l="l" t="t" r="r" b="b"/>
              <a:pathLst>
                <a:path w="6021070" h="6047994">
                  <a:moveTo>
                    <a:pt x="3010535" y="0"/>
                  </a:moveTo>
                  <a:cubicBezTo>
                    <a:pt x="4675378" y="7493"/>
                    <a:pt x="6021070" y="1359154"/>
                    <a:pt x="6021070" y="3023997"/>
                  </a:cubicBezTo>
                  <a:cubicBezTo>
                    <a:pt x="6021070" y="4688840"/>
                    <a:pt x="4675378" y="6040501"/>
                    <a:pt x="3010535" y="6047994"/>
                  </a:cubicBezTo>
                  <a:cubicBezTo>
                    <a:pt x="1345692" y="6040501"/>
                    <a:pt x="0" y="4688840"/>
                    <a:pt x="0" y="3023997"/>
                  </a:cubicBezTo>
                  <a:cubicBezTo>
                    <a:pt x="0" y="1359154"/>
                    <a:pt x="1345692" y="7493"/>
                    <a:pt x="301053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0" y="3571"/>
            <a:ext cx="2748318" cy="2748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62451" y="16646263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u="sng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961" y="4781674"/>
            <a:ext cx="8515886" cy="443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4"/>
              </a:lnSpc>
            </a:pPr>
            <a:r>
              <a:rPr lang="en-US" sz="3538" dirty="0" err="1">
                <a:solidFill>
                  <a:srgbClr val="FFFFFF"/>
                </a:solidFill>
                <a:latin typeface="Livvic"/>
              </a:rPr>
              <a:t>Selain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berdo’a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ada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juga yang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tidak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kalah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penting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yaitu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berdzikir</a:t>
            </a:r>
            <a:endParaRPr lang="en-US" sz="3538" dirty="0">
              <a:solidFill>
                <a:srgbClr val="FFFFFF"/>
              </a:solidFill>
              <a:latin typeface="Livvic"/>
            </a:endParaRPr>
          </a:p>
          <a:p>
            <a:pPr algn="ctr">
              <a:lnSpc>
                <a:spcPts val="4954"/>
              </a:lnSpc>
            </a:pPr>
            <a:r>
              <a:rPr lang="en-US" sz="3538" dirty="0" err="1">
                <a:solidFill>
                  <a:srgbClr val="FFFFFF"/>
                </a:solidFill>
                <a:latin typeface="Livvic"/>
              </a:rPr>
              <a:t>Apa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itu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berdzikir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?</a:t>
            </a:r>
          </a:p>
          <a:p>
            <a:pPr algn="ctr">
              <a:lnSpc>
                <a:spcPts val="4954"/>
              </a:lnSpc>
            </a:pPr>
            <a:r>
              <a:rPr lang="en-US" sz="3538" dirty="0">
                <a:solidFill>
                  <a:srgbClr val="FFFFFF"/>
                </a:solidFill>
                <a:latin typeface="Livvic"/>
              </a:rPr>
              <a:t>Kata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zikir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berasal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dari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bahasa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Arab yang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berarti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menyebut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atau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mengingat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kepada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Allah SWT. </a:t>
            </a:r>
          </a:p>
          <a:p>
            <a:pPr algn="ctr">
              <a:lnSpc>
                <a:spcPts val="4954"/>
              </a:lnSpc>
            </a:pPr>
            <a:r>
              <a:rPr lang="en-US" sz="3538" dirty="0">
                <a:solidFill>
                  <a:srgbClr val="FFFFFF"/>
                </a:solidFill>
                <a:latin typeface="Livvic"/>
              </a:rPr>
              <a:t>Yuk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lihat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video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animasi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inii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!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54"/>
          <a:stretch>
            <a:fillRect/>
          </a:stretch>
        </p:blipFill>
        <p:spPr>
          <a:xfrm>
            <a:off x="4254033" y="10934071"/>
            <a:ext cx="2057921" cy="158717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Dzikir</a:t>
            </a:r>
          </a:p>
        </p:txBody>
      </p:sp>
      <p:pic>
        <p:nvPicPr>
          <p:cNvPr id="12" name="Online Media 11" title="NUSSA : AYO BERDZIKIR">
            <a:hlinkClick r:id="" action="ppaction://media"/>
            <a:extLst>
              <a:ext uri="{FF2B5EF4-FFF2-40B4-BE49-F238E27FC236}">
                <a16:creationId xmlns:a16="http://schemas.microsoft.com/office/drawing/2014/main" id="{D0C9AA07-CB42-4BED-BD85-FB4D08725FF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507454" y="9336441"/>
            <a:ext cx="9272096" cy="5238734"/>
          </a:xfrm>
          <a:prstGeom prst="roundRect">
            <a:avLst/>
          </a:prstGeom>
        </p:spPr>
      </p:pic>
      <p:pic>
        <p:nvPicPr>
          <p:cNvPr id="27" name="Picture 26">
            <a:hlinkClick r:id="rId10" action="ppaction://hlinksldjump"/>
            <a:extLst>
              <a:ext uri="{FF2B5EF4-FFF2-40B4-BE49-F238E27FC236}">
                <a16:creationId xmlns:a16="http://schemas.microsoft.com/office/drawing/2014/main" id="{748003F2-A2C8-CFE7-917F-C095B522B8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9" name="Picture 28">
            <a:hlinkClick r:id="rId12" action="ppaction://hlinksldjump"/>
            <a:extLst>
              <a:ext uri="{FF2B5EF4-FFF2-40B4-BE49-F238E27FC236}">
                <a16:creationId xmlns:a16="http://schemas.microsoft.com/office/drawing/2014/main" id="{112FD325-E685-FF33-0801-369D528A49E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75555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08639" y="15717448"/>
            <a:ext cx="9199279" cy="41982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457DBE-A9A5-C0E7-C347-60D1CC04F1BA}"/>
              </a:ext>
            </a:extLst>
          </p:cNvPr>
          <p:cNvSpPr txBox="1"/>
          <p:nvPr/>
        </p:nvSpPr>
        <p:spPr>
          <a:xfrm>
            <a:off x="473257" y="867492"/>
            <a:ext cx="9405154" cy="178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MACAM – MACAM DOA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BAGIAN 1 </a:t>
            </a:r>
          </a:p>
        </p:txBody>
      </p:sp>
      <p:pic>
        <p:nvPicPr>
          <p:cNvPr id="60" name="Picture 59">
            <a:hlinkClick r:id="rId5" action="ppaction://hlinksldjump"/>
            <a:extLst>
              <a:ext uri="{FF2B5EF4-FFF2-40B4-BE49-F238E27FC236}">
                <a16:creationId xmlns:a16="http://schemas.microsoft.com/office/drawing/2014/main" id="{BF091568-0C7B-C264-F204-D1A5B2B2D0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68" y="13504819"/>
            <a:ext cx="7146244" cy="1792796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F86F27E4-F790-9B53-9F1E-2C3DA587A27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29" y="6219465"/>
            <a:ext cx="6943966" cy="179556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338CB7A3-995B-BD6B-FD86-05E99D434B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11049000"/>
            <a:ext cx="7052032" cy="1792796"/>
          </a:xfrm>
          <a:prstGeom prst="rect">
            <a:avLst/>
          </a:prstGeom>
        </p:spPr>
      </p:pic>
      <p:pic>
        <p:nvPicPr>
          <p:cNvPr id="66" name="Picture 65">
            <a:hlinkClick r:id="rId11" action="ppaction://hlinksldjump"/>
            <a:extLst>
              <a:ext uri="{FF2B5EF4-FFF2-40B4-BE49-F238E27FC236}">
                <a16:creationId xmlns:a16="http://schemas.microsoft.com/office/drawing/2014/main" id="{5B96F4E3-22DD-4487-36AB-46A9E766628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68" y="8720033"/>
            <a:ext cx="7049261" cy="1795567"/>
          </a:xfrm>
          <a:prstGeom prst="rect">
            <a:avLst/>
          </a:prstGeom>
        </p:spPr>
      </p:pic>
      <p:pic>
        <p:nvPicPr>
          <p:cNvPr id="70" name="Picture 69">
            <a:hlinkClick r:id="rId13" action="ppaction://hlinksldjump"/>
            <a:extLst>
              <a:ext uri="{FF2B5EF4-FFF2-40B4-BE49-F238E27FC236}">
                <a16:creationId xmlns:a16="http://schemas.microsoft.com/office/drawing/2014/main" id="{1162E442-0B23-5927-BDF8-B0E38A5F0C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71" name="Picture 70">
            <a:hlinkClick r:id="rId15" action="ppaction://hlinksldjump"/>
            <a:extLst>
              <a:ext uri="{FF2B5EF4-FFF2-40B4-BE49-F238E27FC236}">
                <a16:creationId xmlns:a16="http://schemas.microsoft.com/office/drawing/2014/main" id="{C2AEAB3F-F40A-83C6-0339-B068A75031D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FF673-B5F7-B2EE-7048-C099795E36DB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02" y="387607"/>
            <a:ext cx="3269704" cy="5812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B84397-FAD1-E592-A4DC-F938AB2FCD5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5"/>
          <a:stretch/>
        </p:blipFill>
        <p:spPr>
          <a:xfrm>
            <a:off x="-251604" y="12486109"/>
            <a:ext cx="3054785" cy="3189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EEEA51-F3CE-02C0-09AD-B6F3CB51A2D2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9"/>
          <a:stretch/>
        </p:blipFill>
        <p:spPr>
          <a:xfrm>
            <a:off x="7051963" y="8943060"/>
            <a:ext cx="3974498" cy="3678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75555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08639" y="15717448"/>
            <a:ext cx="9199279" cy="4198217"/>
          </a:xfrm>
          <a:prstGeom prst="rect">
            <a:avLst/>
          </a:prstGeom>
        </p:spPr>
      </p:pic>
      <p:pic>
        <p:nvPicPr>
          <p:cNvPr id="17" name="Picture 16">
            <a:hlinkClick r:id="rId5" action="ppaction://hlinksldjump"/>
            <a:extLst>
              <a:ext uri="{FF2B5EF4-FFF2-40B4-BE49-F238E27FC236}">
                <a16:creationId xmlns:a16="http://schemas.microsoft.com/office/drawing/2014/main" id="{88007437-5052-45AF-6F92-FB6C2D4AAA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3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862E0D93-6032-AA91-2B1C-D43BD8047CB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6" y="6555018"/>
            <a:ext cx="6895754" cy="1795567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91204844-D246-FDEF-C711-6C5D58CAF46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7" y="11127018"/>
            <a:ext cx="6895754" cy="1792796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39B58D5B-5BCF-C81E-980C-4F96A8BF9D7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6" y="8841018"/>
            <a:ext cx="6895754" cy="1795567"/>
          </a:xfrm>
          <a:prstGeom prst="rect">
            <a:avLst/>
          </a:prstGeom>
        </p:spPr>
      </p:pic>
      <p:pic>
        <p:nvPicPr>
          <p:cNvPr id="12" name="Picture 11">
            <a:hlinkClick r:id="rId13" action="ppaction://hlinksldjump"/>
            <a:extLst>
              <a:ext uri="{FF2B5EF4-FFF2-40B4-BE49-F238E27FC236}">
                <a16:creationId xmlns:a16="http://schemas.microsoft.com/office/drawing/2014/main" id="{A43BD7FE-9E2D-7C60-734B-5A39EAD7217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52" y="13410246"/>
            <a:ext cx="6929004" cy="1792796"/>
          </a:xfrm>
          <a:prstGeom prst="rect">
            <a:avLst/>
          </a:prstGeom>
        </p:spPr>
      </p:pic>
      <p:pic>
        <p:nvPicPr>
          <p:cNvPr id="19" name="Picture 18">
            <a:hlinkClick r:id="rId15" action="ppaction://hlinksldjump"/>
            <a:extLst>
              <a:ext uri="{FF2B5EF4-FFF2-40B4-BE49-F238E27FC236}">
                <a16:creationId xmlns:a16="http://schemas.microsoft.com/office/drawing/2014/main" id="{BBF63DB6-30DC-1D8A-304D-B842949B234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5B1B5-FF5A-12E5-B669-77DF12F3F581}"/>
              </a:ext>
            </a:extLst>
          </p:cNvPr>
          <p:cNvSpPr txBox="1"/>
          <p:nvPr/>
        </p:nvSpPr>
        <p:spPr>
          <a:xfrm>
            <a:off x="473257" y="867492"/>
            <a:ext cx="9405154" cy="178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MACAM – MACAM DOA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BAGIAN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85B05-9CC0-311D-C400-5C392CD555F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648" y="478807"/>
            <a:ext cx="3269704" cy="5812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0A7F6-0B6D-52A8-FC5D-FC8750069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95"/>
          <a:stretch/>
        </p:blipFill>
        <p:spPr>
          <a:xfrm>
            <a:off x="-620223" y="9443252"/>
            <a:ext cx="3567686" cy="2981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8E6E2-6161-8078-BEDF-99DFA6D1E1E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4"/>
          <a:stretch/>
        </p:blipFill>
        <p:spPr>
          <a:xfrm>
            <a:off x="7461278" y="12688202"/>
            <a:ext cx="3655806" cy="27891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80D912-A47E-F0A6-BD66-2EB27575050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>
          <a:xfrm>
            <a:off x="7591115" y="5915629"/>
            <a:ext cx="3339055" cy="3456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795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E4CBDDC9-8B7D-4B73-ABA9-CD8C63DDDA7A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UUID" val="{E0C94A33-B84D-40AF-9623-8B822CE24683}"/>
  <p:tag name="ISPRING_RESOURCE_FOLDER" val="C:\Users\ASUS\Downloads\Profile (1)\"/>
  <p:tag name="ISPRING_PRESENTATION_PATH" val="C:\Users\ASUS\Downloads\Profile (1).pptx"/>
  <p:tag name="ISPRING_SCREEN_RECS_UPDATED" val="C:\Users\ASUS\Downloads\Profile (1)\"/>
  <p:tag name="ISPRING_PLAYERS_CUSTOMIZATION_2" val="UEsDBBQAAgAIADZZplJrXzME1QIAAPcHAAAiAAAALi4vUGxheWVyczEzNDM1NDE0L25vbmUvcGxheWVyLnhtbKVVW2/aMBR+plL/Q+T32jC0rUKh1VQJ7WGtKnW3t8gkJvHq2J7tkLJfv2PnAkmBbRoSyDk533dunw/x7Uspoi0zliu5RDM8RRGTqcq4zJfoy+fV1TW6vbm8iLWgO2Yini2RVJKhKGM2NVw7wD1SVyzRgQEDKYq04cpwtwPaKdD2QeZTdHkxARdpl6hwTi8IqesacwsImVslKk9icapKog2zTDpmSJMBijrswv0ZDd9SSeJ2mtkDpHb/Hrgl6TleLB+Q1HOsTE7eTKcz8v3+01NasJJecWkdlSn0C5o4CV1c0/T5XmWVYNbbJnGT5BNzzicRbJPYLfjsWkbWpEvUOCQls5bmzGIhc0R6v46zI2gwnTWhMksk3fKc+toS23qFEe1JbKGMSyvXop/Zbq2oyZLefuAfkyMZxxtBbdHy2UEtgf+Zt8UEv8Q/H80lVFStBbcFvDqE7K3HiyDDqHEZehwU+wCKXXkSFBn2s+KGZeHxa6/76Qw1sWQlRMgO2zoFG5xWNHXK7O4AAYJtxYJ7feBGHziAPDwcHuDw2E1mT4K6KjeMusqwrkWTeMszph6oMWFONxsqLIvJyNqCyRAdk6bWdjr7ScSFK8XbvxiK9xvN5Ic9N5IA+M+JfASOvh9cZuxlxeG1YyV01DFotbdhpwX24fbp2GpdHlyggWmvfhgJ1BA5anIG9z2jjpK9nZyCro2qLeii0hqk/5ri9fs+LzJObDSYfhoxObII4rSyTpX8Vxj1YEO4RZjpGfFeXkSnPh3og+Y95P30HKK5CDChZJBSdy0257BwLbac1U8dxVVrwBqW1pHd5k+jheZNj/52ddvIGxLdWMZ7i7lKN16dfCs98snYhlbC3R3WMlyWATqq9fiePMb1DXSq6if+i0U1z/xf4WwODY4KxvMCZPPuen7AIFRKxTB8MJ2KuFGy6wPGJDw1v2ES3UZuFdKI64SQ4lb+cPwNUEsDBBQAAgAIAEWuklUyG7oi+QMAAOAOAAArAAAALi4vUGxheWVyczEzNDM1NDE0L25vbmUvY29tbW9uX21lc3NhZ2VzLmxuZ61X32+rNhR+v9L9Hyyk+7b1bm97aFMBcTMrBHPBadq9IBec1LqAMzDpsr9+x4Z0yd0qQlopQrGRz4/v+8455vr2r7JAO1E3UlU3zq9XvzhIVJnKZbW5cZbs7uffHNRoXuW8UJW4cSrloNvJ50/XBa82Ld8I+P/5E0LXpWgaWDYTs/p3jWR+40Re6vo+ThLiBTh1Y+KmgevhIPVcf54ymnp4RkJnMlNIw+9ZoCexkVUFQSC1thtNIXNx/bW3Os4JZYwu0sgNceBMPKW1KpHH68ushe49mbmM0DD1lmA4TJxJyHdywzVAiJ5aMF81l9lOMGMknIFFN8vggHyShdR7lAitAYtLrQZkip1JcjmCjEYH+JjajsVuOSUUYIvjDjVrEjJsc6lQxevaAjfCYBS4jzhOEx+DUWOasjRZRhGNGZ5ChEYtsmyLjhDZoEpp1LTbraq1yJGsrKD4CcKlGoVNMidhCu5tfv02CQh7TBfUYM3aukLg/MOchDReuMGJ9fX6febvQRX/w8s9qOQyXlYuwxBlPO8i92MMG9N0RdjvzsSvBTfov0j9jGSyrU1tix0v2o6mvgUNuTs0DDeK+vI7xO3x7PvQaZ+GLKZBp+U0xA8Mahee485FMb53JuY5eG4ZxzhkXQWmJLFS9ekiCrCV6qNq0TPfCdP1dlK8WGGKSsu6b3jmRaZgo2oHqZ3ShQuwxzhhMfENpVDzqq73P3V6b/WzqsFdg3LZ8KcCyDA+DQ/m/bYWDbju2FCmRqByclVyWV0NuYYcoSAjN0lWNIa8cKVFjTja8qZ5UXV+kt+xoyHDJPQpQOizI+Omvl8NQ4wSxlVdi0wPG4MoXYtMz8iKhFO6SpkVgiGjbBsNgJfbQmhho5UmFZ51vV2sFTBTCGj3FjXwbmkaBGgBNeLOMIyiB9AAiI6OOUHnzoTOx5x4xDBD4DF05miYgToP0jlIM+NGCcW+7zOGuZ1UbQM7hk0QkM2+uRrnJsHflqAY4gZvVEBn9dCoN3InII46F/WgIyhKH09hhKbfluSP9M4lge1AP9LM93Yo8HzHq8zcNjLeNgLt4V0uc/vOSMz6/7OVfyOu+4L80tdyOMUPX8bGc1L+b6iPay3KrR5ybQDrw78kClNOb4ZwTuqX+X+d2R/CzNGUfzc/J7eJMRwNBvFOpM5n60MjsUo5u0taoVzeHo9m1kkbY4QF+OR6DSYLWUq4SZxhc7nABtEEmk3XfE4yWam2yK2wCvndNiAYTG0p/jsN1zV8MJjdgjcHYLsGePueKLrk4s5pNGIqvmrjbH6OpHE5S8nSszEnKb27g4m0Xg+dYARy/5ALCe+KrVQlbP0Q6euqsd+i11+PPk3/AVBLAwQUAAIACABFrpJVFR5gG6MAAAB/AQAAPAAAAC4uL1BsYXllcnMxMzQzNTQxNC9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Ra6SVR9UimowAwAAxw4AADUAAAAuLi9QbGF5ZXJzMTM0MzU0MTQv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BFrpJVcVeUnRUBAADRAgAALwAAAC4uL1BsYXllcnMxMzQzNTQxNC9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FrpJV15twlisDAABvDgAANAAAAC4uL1BsYXllcnMxMzQzNTQxNC9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EWuklWOc/b6agAAAOUAAAAtAAAALi4vUGxheWVyczEzNDM1NDE0L25vbmUvaHRtbF9za2luX3NldHRpbmdzLmpzq+ZSAAKlHCUFK4VqMBvMTyotKcnP00vOzytJzSvRy8svyk0Eq1FSdgMDJR2civPLUosIKE1LTE5FMdTUyMLJBadKhIkmTuYuzpbI6goS01P1khKTs9OL8kvzUiDKnF1dDF2MlcCqarlqAVBLAwQUAAIACABFrpJVvH0190oAAABJAAAAKgAAAC4uL1BsYXllcnMxMzQzNTQxNC9ub25lL2xvY2FsX3NldHRpbmdzLnhtbLOxr8jNUShLLSrOzM+zVTLUM1BSSM1Lzk/JzEu3VQoNcdO1UFIoLknMS0nMyc9LtVXKy1dSsLfjssnJT07MCU4tKQEqLNa34wIAUEsDBBQAAgAIAEOuklW45zzyXgAAAGMAAAAcAAAAdW5pdmVyc2FsL2xvY2FsX3NldHRpbmdzLnhtbA3KvQ5AQAwA4N1TNN39bQbHZrTgARoakfRacUd4e7d9w9f2rxd4+AqHqcO6qBBYV9sO3R0u85A3CCGSbiSm7FANoe+yVmwlmTjGFAOcQh9fM/uEyCP5NIdbBMsu+wFQSwECAAAUAAIACAA2WaZSa18zBNUCAAD3BwAAIgAAAAAAAAABAAAAAAAAAAAALi4vUGxheWVyczEzNDM1NDE0L25vbmUvcGxheWVyLnhtbFBLAQIAABQAAgAIAEWuklUyG7oi+QMAAOAOAAArAAAAAAAAAAEAAAAAABUDAAAuLi9QbGF5ZXJzMTM0MzU0MTQvbm9uZS9jb21tb25fbWVzc2FnZXMubG5nUEsBAgAAFAACAAgARa6SVRUeYBujAAAAfwEAADwAAAAAAAAAAQAAAAAAVwcAAC4uL1BsYXllcnMxMzQzNTQxNC9ub25lL3BsYXliYWNrX2FuZF9uYXZpZ2F0aW9uX3NldHRpbmdzLnhtbFBLAQIAABQAAgAIAEWuklUfVIpqMAMAAMcOAAA1AAAAAAAAAAEAAAAAAFQIAAAuLi9QbGF5ZXJzMTM0MzU0MTQvbm9uZS9mbGFzaF9wdWJsaXNoaW5nX3NldHRpbmdzLnhtbFBLAQIAABQAAgAIAEWuklVxV5SdFQEAANECAAAvAAAAAAAAAAEAAAAAANcLAAAuLi9QbGF5ZXJzMTM0MzU0MTQvbm9uZS9mbGFzaF9za2luX3NldHRpbmdzLnhtbFBLAQIAABQAAgAIAEWuklXXm3CWKwMAAG8OAAA0AAAAAAAAAAEAAAAAADkNAAAuLi9QbGF5ZXJzMTM0MzU0MTQvbm9uZS9odG1sX3B1Ymxpc2hpbmdfc2V0dGluZ3MueG1sUEsBAgAAFAACAAgARa6SVY5z9vpqAAAA5QAAAC0AAAAAAAAAAQAAAAAAthAAAC4uL1BsYXllcnMxMzQzNTQxNC9ub25lL2h0bWxfc2tpbl9zZXR0aW5ncy5qc1BLAQIAABQAAgAIAEWuklW8fTX3SgAAAEkAAAAqAAAAAAAAAAEAAAAAAGsRAAAuLi9QbGF5ZXJzMTM0MzU0MTQvbm9uZS9sb2NhbF9zZXR0aW5ncy54bWxQSwECAAAUAAIACABDrpJVuOc88l4AAABjAAAAHAAAAAAAAAABAAAAAAD9EQAAdW5pdmVyc2FsL2xvY2FsX3NldHRpbmdzLnhtbFBLBQYAAAAACQAJADIDAACVEgAAAAA="/>
  <p:tag name="ISPRING_CURRENT_PLAYER_ID" val="none"/>
  <p:tag name="ISPRING_OUTPUT_FOLDER" val="[[&quot;\u0003\u001D\uFFFD\uFFFD{E9F9B331-45D1-40D7-853C-202552ED841A}&quot;,&quot;C:\\Users\\ASUS\\Downloads&quot;],[&quot;\uFFFD\uFFFD\uFFFD\uFFFD{EAF43647-93CC-4C61-AA6F-D25D82465724}&quot;,&quot;C:\\Users\\Renaldi Setiawan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56.25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COURCE_TITLE" val="Doa Harian Islam 3"/>
  <p:tag name="ISPRING_SCORM_RATE_QUIZZES" val="0"/>
  <p:tag name="ISPRING_PRESENTATION_TITLE" val="Doa Harian Islam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AB3FA120-5D93-476D-8974-288CC9DB2C95}:2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1A021E00-91DC-4EE4-B746-FD74374395C3}:26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8232f0e53b53d61dc880bcfb9446eb23bd4ea0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1A24A31-7E2D-41B5-9700-11C458727F79}:266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28b193b146ff40d392111b7730b350213fd3990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70F7470-A5FC-424A-9384-B5BB2B8486FB}:267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6f306a75396face6e4c6531c76ec6856efa8f6f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C940213-819C-4E61-B6E3-6CBD19878918}:268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264f6b89cff34edcbc81d856607daed5af0193c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B6FA5F1-0D8B-4543-9A9E-453918158D1E}:269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643d0824f5ca39643e0c22d699682b5e05960e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C08F31C-CB67-4CF4-9F1E-B161A2FAE2C2}:27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2baa829bcd0c232a1b04b82f89c129717322932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7AB27C5-EED8-414A-835E-9A579FF124F5}:271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97eaf6e02541ef095d6ac41d978084f8aca6b9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14B9361-18AB-43D9-BC15-780A238454C0}:27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c69f00eafd1177861f7d10186b8cc5d279c271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B849860-38A3-4EB9-AFE2-5FA261476E54}:273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4B380340-4A7D-4EF5-9A57-1906E321C968}:256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072B457-7698-4D29-A3C3-850E27258BC0}:274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09859F9-8275-4889-ADEA-C3FA5113F379}:2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959D4D92-BDBB-4E09-BEC9-2039D86AB060}:2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3833D36-5C65-45D4-B169-9F3499C98CA8}:27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9F127A1-277C-47E4-B2A1-D92611A13530}:28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BFD172A2-CCAA-4924-BCF7-9527C229D161}:2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72396C6-EE75-4A5A-9CA9-3AEAF67DA53F}:276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55CAC259-9F68-4585-90B9-4B8FDEFFB01A}:29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110191F-C50B-443F-A4BD-580BEBEF6302}: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DAC026D1-17B6-437D-B27E-021779DD21B6}:277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06FA139-37A3-4F8E-AC37-0D0530E851FE}:257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6AB4128F-AC15-49B6-A2AF-9E998CA7EC68}:2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6B79875-0B9B-4321-90DE-3B1A7E2D0AA4}:29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32910BB-FCF2-4BC5-9631-F332289391F7}:278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9DF2C360-2771-4277-88F1-96F0A64A2E47}:29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950AE537-8B77-407C-AC5A-1C61D4D34200}:29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9D96713-1904-4792-A4B7-6D1269D809C5}:279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0F9B4DD7-CCAD-4FBA-B922-FB137DA04790}:29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E0C0992B-DC04-4269-B474-24966219E7A2}:30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A4E8EC3-D020-4745-A3AE-63BE87CE0486}:28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EE0E151-2154-4594-877D-3BF1BFC8D11E}:3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BADA725-8D6A-4CC5-A5BF-46BB1E299B96}:258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060CAEF-3034-48F6-B12A-05F680E925EA}:30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7D17600-79F9-4EC1-91D4-766DB9269773}:281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747AC533-0777-4992-A8A3-99148CE666F7}:30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1469601-6B34-4C31-B0C5-8D3EA9E2F66C}:3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B1FDD43-8E0A-4E42-8F0A-56FF0A6D2757}:28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E5851FD-52F0-46CC-BC3C-A4DFCCD33AAF}:3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0CE767D8-451A-478A-8880-8A49391E77D3}:30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E0D76EB-DD42-4FAF-9C19-E087306F7E63}:283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2909EBBB-BE73-4167-A2CE-D18CE9DA20AD}:30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34F1DAA-7058-4A5A-BB9C-FD7698A067B0}: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BFB1331-C270-479E-B22C-ABEA68A6F9A0}:260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C8753BA2-AEAD-4A13-80FF-16F45D95C969}:3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EF65334-847E-4E64-9C7A-8725156211AD}:261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510F6EC-8119-498E-BB86-1EDA5E7E1ED3}:26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48E6A73A-A00F-49DE-8B53-6A28E7B70461}:263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BF9D689-5383-4BF9-8F65-43A1F5C832C5}:264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819</Words>
  <Application>Microsoft Office PowerPoint</Application>
  <PresentationFormat>Custom</PresentationFormat>
  <Paragraphs>196</Paragraphs>
  <Slides>49</Slides>
  <Notes>49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Lovelo</vt:lpstr>
      <vt:lpstr>Calibri</vt:lpstr>
      <vt:lpstr>Garet Bold</vt:lpstr>
      <vt:lpstr>Josefin Sans Regular</vt:lpstr>
      <vt:lpstr>Livvic Bold Italics</vt:lpstr>
      <vt:lpstr>CS Gordon Serif</vt:lpstr>
      <vt:lpstr>More Sugar</vt:lpstr>
      <vt:lpstr>Arial</vt:lpstr>
      <vt:lpstr>More Sugar Bold</vt:lpstr>
      <vt:lpstr>Garet</vt:lpstr>
      <vt:lpstr>Caitlin</vt:lpstr>
      <vt:lpstr>Livvic</vt:lpstr>
      <vt:lpstr>More Sugar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Doa Harian Islam 3</dc:title>
  <dc:creator>Alfiana Alfarisya</dc:creator>
  <cp:lastModifiedBy>Alfiana Alfarisya</cp:lastModifiedBy>
  <cp:revision>26</cp:revision>
  <dcterms:created xsi:type="dcterms:W3CDTF">2006-08-16T00:00:00Z</dcterms:created>
  <dcterms:modified xsi:type="dcterms:W3CDTF">2022-12-18T15:56:59Z</dcterms:modified>
  <dc:identifier>DAFVBQ-WtLs</dc:identifier>
</cp:coreProperties>
</file>